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259" r:id="rId3"/>
    <p:sldId id="267" r:id="rId4"/>
    <p:sldId id="297" r:id="rId5"/>
    <p:sldId id="266" r:id="rId6"/>
    <p:sldId id="269" r:id="rId7"/>
    <p:sldId id="270" r:id="rId8"/>
    <p:sldId id="272" r:id="rId9"/>
    <p:sldId id="273" r:id="rId10"/>
    <p:sldId id="283" r:id="rId11"/>
    <p:sldId id="284" r:id="rId12"/>
    <p:sldId id="285" r:id="rId13"/>
    <p:sldId id="286" r:id="rId14"/>
    <p:sldId id="274" r:id="rId15"/>
    <p:sldId id="275" r:id="rId16"/>
    <p:sldId id="276" r:id="rId17"/>
    <p:sldId id="277" r:id="rId18"/>
    <p:sldId id="279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8" r:id="rId27"/>
    <p:sldId id="294" r:id="rId28"/>
    <p:sldId id="296" r:id="rId29"/>
    <p:sldId id="303" r:id="rId30"/>
    <p:sldId id="304" r:id="rId31"/>
    <p:sldId id="300" r:id="rId32"/>
    <p:sldId id="299" r:id="rId33"/>
    <p:sldId id="302" r:id="rId34"/>
    <p:sldId id="305" r:id="rId35"/>
    <p:sldId id="295" r:id="rId36"/>
    <p:sldId id="306" r:id="rId37"/>
    <p:sldId id="307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E3FF5-FDC2-4C24-9593-EE0BAB8FAEA8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F0BDE-2FC4-4338-9C83-44F5BB9FB8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956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D5ADF-93AE-4238-903C-1AC36264F4B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58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D5ADF-93AE-4238-903C-1AC36264F4B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203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D5ADF-93AE-4238-903C-1AC36264F4B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964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B2DB1-7F3F-4F90-B8FA-9E993BA9B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ED90795-30A9-4B97-83FF-63929AAD4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5435D3-BA4D-494A-9C25-C897DC9A9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AA93-E5A6-49F5-AF05-25C625A45979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363D28-E4EF-4738-B50A-AB87D1853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C1A34F-1DB4-430E-880C-7CE4E632B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5E32-F08E-43DA-B85E-0EB373C3F0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73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8B07C-0611-4980-99A9-8A5377C5D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E68B5F-CD9F-4537-A77E-C66A36D67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E61C8-EAB6-49C3-A949-ECF17746C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AA93-E5A6-49F5-AF05-25C625A45979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AA52E9-0B0C-4560-9DD8-B7BD2DD35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F198AD-80CE-480A-BBDF-D88035D2D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5E32-F08E-43DA-B85E-0EB373C3F0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781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D065DA7-3706-446A-9141-0E7AE26032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F670F9-EEEA-4078-9D82-FA6B4B680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541852-7ABF-4D0C-9624-A40FA289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AA93-E5A6-49F5-AF05-25C625A45979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72EF30-EEFA-4192-BEAF-4BFA5D51F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7898F9-A8DA-4673-8ADE-776836D6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5E32-F08E-43DA-B85E-0EB373C3F0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604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B133E-BDD1-4B30-8176-9E0BF4A9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12F6E-1FBA-4AAB-86DB-0B3546602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E8B53A-10BD-46FA-B3AC-92E40C6E1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AA93-E5A6-49F5-AF05-25C625A45979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6E5D0A-9CB2-47F2-ADF8-2F40149B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765668-A50C-4C1C-9C5F-B4A85836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5E32-F08E-43DA-B85E-0EB373C3F0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503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F3062-D4D0-4960-9122-A79B7AE68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48D3FA-8C0C-42F5-A18F-B8DA64A06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263CCB-81F7-4C2D-9CC5-603C66671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AA93-E5A6-49F5-AF05-25C625A45979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7EC5E2-C6AC-458C-A56B-AC62B03B3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1EDCAB-57FD-458A-9C2F-956FAAA57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5E32-F08E-43DA-B85E-0EB373C3F0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77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C5BCE-A436-4796-9CB7-E3117F21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4400DB-2ADD-4958-AE76-4822343E1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625693-FB7B-4BC0-A929-56A4ED05A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D2D58A-0ED7-4C8C-9211-648435F32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AA93-E5A6-49F5-AF05-25C625A45979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25819D-E4EF-4CFD-84F7-783216279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022C9C-5A45-486C-B058-CE258675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5E32-F08E-43DA-B85E-0EB373C3F0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A0CF0-FBC0-45D6-883D-56FD3DA7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DFFB8A-B537-45F1-92F6-D7ECDBB19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D8FC8A-4529-4BA7-8A54-D0C8C81A0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B6DA35E-35AD-4701-86E3-4656D7D53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5CEF9A-0D8E-4F42-B0F3-131E4768F6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24FF2EC-B566-45BA-9E47-176762A12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AA93-E5A6-49F5-AF05-25C625A45979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1FF46F-2C46-4D20-9C52-75E3B7F04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160E32-DB40-4F2C-96A2-7C972801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5E32-F08E-43DA-B85E-0EB373C3F0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216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57B76-511B-4CF5-B38D-1BAD0B5F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665FED-BA2C-45C9-B392-DA6632C25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AA93-E5A6-49F5-AF05-25C625A45979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41AB5E-8455-4377-BD95-BE2A8952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27FC50-F89B-4DAD-8039-16BBA9B0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5E32-F08E-43DA-B85E-0EB373C3F0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07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CC7229-3E2C-40EB-8A25-220380157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AA93-E5A6-49F5-AF05-25C625A45979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BDDBD5-7391-4A18-A14F-06C1A5999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ED9298-6751-4C26-ABC9-1DE86C1A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5E32-F08E-43DA-B85E-0EB373C3F0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178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1E49D-0C9D-4421-93F3-AE2533C7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888A60-F239-4A63-8CD6-C5CFA49E4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63DECA-B13A-45E6-A5C2-B1080DDBE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76D0C2-0E11-46B1-85E2-18180E3D8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AA93-E5A6-49F5-AF05-25C625A45979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6A37DC-8BD6-4014-850C-0E477DB8F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1B3368-CE55-4EE1-8B29-FC730575A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5E32-F08E-43DA-B85E-0EB373C3F0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57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7CC83E-04E1-4C3D-830B-62BD93705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17770E5-0EB5-49BC-8C2D-481B7C99F1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31DB68-3204-4DC8-8F86-9C2907364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8475B2-CECE-4E99-9C92-B5A5DC0F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AA93-E5A6-49F5-AF05-25C625A45979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214698-BAFA-4271-B363-1116A0FEC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18D80C-F62B-42DC-82C0-725BC8DFF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F5E32-F08E-43DA-B85E-0EB373C3F0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574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2487885-A012-4A87-9810-E4323073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36A5F0-BC8A-4235-A14D-46686D00F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FDCB48-2C85-4464-AFFF-24B319AFA5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AA93-E5A6-49F5-AF05-25C625A45979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E438F8-C660-4025-BD6A-83E0473418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7FE4F0-6BCA-4726-935F-C9E3F4AB0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F5E32-F08E-43DA-B85E-0EB373C3F0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05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ka-mapper/orika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sty.org/cn/" TargetMode="External"/><Relationship Id="rId2" Type="http://schemas.openxmlformats.org/officeDocument/2006/relationships/hyperlink" Target="https://github.com/openresty/openrest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172.16.5.21:8071/#/dashboard/hom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obbo-admin.mogo.com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72.16.5.21:9411/zipkin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baba/arthas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ldratlee/useful-script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ps.mogo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122248" y="49114"/>
            <a:ext cx="2937093" cy="6787202"/>
            <a:chOff x="0" y="70798"/>
            <a:chExt cx="2937093" cy="6787202"/>
          </a:xfrm>
        </p:grpSpPr>
        <p:sp>
          <p:nvSpPr>
            <p:cNvPr id="2" name="矩形 1"/>
            <p:cNvSpPr/>
            <p:nvPr/>
          </p:nvSpPr>
          <p:spPr>
            <a:xfrm>
              <a:off x="0" y="4875301"/>
              <a:ext cx="2446986" cy="198269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90107" y="70798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E870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490107" y="3582522"/>
              <a:ext cx="2446986" cy="1982699"/>
            </a:xfrm>
            <a:prstGeom prst="rect">
              <a:avLst/>
            </a:prstGeom>
            <a:solidFill>
              <a:srgbClr val="FFB850">
                <a:alpha val="0"/>
              </a:srgbClr>
            </a:solidFill>
            <a:ln w="57150">
              <a:solidFill>
                <a:srgbClr val="FFB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1961633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1AC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493268" y="46200"/>
            <a:ext cx="2937093" cy="6787202"/>
            <a:chOff x="9178140" y="0"/>
            <a:chExt cx="2937093" cy="6787202"/>
          </a:xfrm>
        </p:grpSpPr>
        <p:sp>
          <p:nvSpPr>
            <p:cNvPr id="28" name="矩形 27"/>
            <p:cNvSpPr/>
            <p:nvPr/>
          </p:nvSpPr>
          <p:spPr>
            <a:xfrm>
              <a:off x="9178140" y="4804503"/>
              <a:ext cx="2446986" cy="1982699"/>
            </a:xfrm>
            <a:prstGeom prst="rect">
              <a:avLst/>
            </a:prstGeom>
            <a:solidFill>
              <a:srgbClr val="E87071">
                <a:alpha val="0"/>
              </a:srgbClr>
            </a:solidFill>
            <a:ln w="57150">
              <a:solidFill>
                <a:srgbClr val="E870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9668247" y="0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9668247" y="3511724"/>
              <a:ext cx="2446986" cy="198269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1AC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9178140" y="1890835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FFB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BB33E16-C063-48A0-969F-2A53EA687099}"/>
              </a:ext>
            </a:extLst>
          </p:cNvPr>
          <p:cNvGrpSpPr/>
          <p:nvPr/>
        </p:nvGrpSpPr>
        <p:grpSpPr>
          <a:xfrm>
            <a:off x="1732831" y="1897670"/>
            <a:ext cx="8577239" cy="1524847"/>
            <a:chOff x="6977188" y="1902560"/>
            <a:chExt cx="4158578" cy="998361"/>
          </a:xfrm>
        </p:grpSpPr>
        <p:sp>
          <p:nvSpPr>
            <p:cNvPr id="33" name="任意多边形 63">
              <a:extLst>
                <a:ext uri="{FF2B5EF4-FFF2-40B4-BE49-F238E27FC236}">
                  <a16:creationId xmlns:a16="http://schemas.microsoft.com/office/drawing/2014/main" id="{A28C68BD-B101-4D93-9412-4DE760BDC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任意多边形 64">
              <a:extLst>
                <a:ext uri="{FF2B5EF4-FFF2-40B4-BE49-F238E27FC236}">
                  <a16:creationId xmlns:a16="http://schemas.microsoft.com/office/drawing/2014/main" id="{0665622A-769B-4B32-8B01-B42D7E3BE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4951" y="2014080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85A609E-8CDF-4ED0-857F-D4AD210E9C10}"/>
              </a:ext>
            </a:extLst>
          </p:cNvPr>
          <p:cNvSpPr/>
          <p:nvPr/>
        </p:nvSpPr>
        <p:spPr>
          <a:xfrm>
            <a:off x="2430484" y="2343754"/>
            <a:ext cx="7331032" cy="642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a typeface="DFKai-SB" panose="03000509000000000000" pitchFamily="65" charset="-120"/>
              </a:rPr>
              <a:t>支付宝小程序后端压测及优化分享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3740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91BFE8-EDA9-4D8D-B918-DF26DB91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Orika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26E1D0-3F07-4328-BC7B-AC8C24F42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88040" cy="438213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Simpler, better and faster Java bean mapping framework</a:t>
            </a:r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https://github.com/orika-mapper/orika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Orika</a:t>
            </a:r>
            <a:r>
              <a:rPr lang="en-US" altLang="zh-CN" dirty="0"/>
              <a:t> uses byte code generation to create fast mappers with minimal overhead.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3269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30A71-FD8C-457D-B4D8-83000315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Orika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5D8999-627B-4810-8A8A-9F97816E3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84" y="18459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b="1" dirty="0">
                <a:solidFill>
                  <a:srgbClr val="5E6C84"/>
                </a:solidFill>
                <a:latin typeface="-apple-system"/>
              </a:rPr>
              <a:t>Construct a </a:t>
            </a:r>
            <a:r>
              <a:rPr lang="en-US" altLang="zh-CN" sz="1800" b="1" dirty="0" err="1">
                <a:solidFill>
                  <a:srgbClr val="5E6C84"/>
                </a:solidFill>
                <a:latin typeface="-apple-system"/>
              </a:rPr>
              <a:t>MapperFactory</a:t>
            </a:r>
            <a:endParaRPr lang="en-US" altLang="zh-CN" sz="1800" b="1" dirty="0">
              <a:solidFill>
                <a:srgbClr val="5E6C84"/>
              </a:solidFill>
              <a:latin typeface="-apple-system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C6FA1B-64C6-44DB-8FC7-751F0309D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49" b="-4360"/>
          <a:stretch/>
        </p:blipFill>
        <p:spPr>
          <a:xfrm>
            <a:off x="464682" y="2155091"/>
            <a:ext cx="11198462" cy="106972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5F34807-ED40-4596-A49A-CF200FDB66EF}"/>
              </a:ext>
            </a:extLst>
          </p:cNvPr>
          <p:cNvSpPr/>
          <p:nvPr/>
        </p:nvSpPr>
        <p:spPr>
          <a:xfrm>
            <a:off x="746484" y="3292281"/>
            <a:ext cx="8039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5E6C84"/>
                </a:solidFill>
                <a:latin typeface="-apple-system"/>
              </a:rPr>
              <a:t>Register field mappings, converters, custom mappers, concrete types, etc.</a:t>
            </a:r>
            <a:endParaRPr lang="en-US" altLang="zh-CN" b="1" i="0" dirty="0">
              <a:solidFill>
                <a:srgbClr val="5E6C84"/>
              </a:solidFill>
              <a:effectLst/>
              <a:latin typeface="-apple-system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EFB937-D81C-41C4-9287-BB7CAFB3A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22" b="-666"/>
          <a:stretch/>
        </p:blipFill>
        <p:spPr>
          <a:xfrm>
            <a:off x="464682" y="3661613"/>
            <a:ext cx="11262636" cy="217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38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79B3E-9EF7-4280-B653-8DFDC6C1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Orika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3C7FFC-64BB-4359-89BB-273EF76EB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215" y="13639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b="1" dirty="0">
                <a:solidFill>
                  <a:srgbClr val="5E6C84"/>
                </a:solidFill>
                <a:latin typeface="-apple-system"/>
              </a:rPr>
              <a:t>Map objects using the </a:t>
            </a:r>
            <a:r>
              <a:rPr lang="en-US" altLang="zh-CN" sz="1800" b="1" dirty="0" err="1">
                <a:solidFill>
                  <a:srgbClr val="5E6C84"/>
                </a:solidFill>
                <a:latin typeface="-apple-system"/>
              </a:rPr>
              <a:t>MapperFacade</a:t>
            </a:r>
            <a:endParaRPr lang="en-US" altLang="zh-CN" sz="1800" b="1" dirty="0">
              <a:solidFill>
                <a:srgbClr val="5E6C84"/>
              </a:solidFill>
              <a:latin typeface="-apple-system"/>
            </a:endParaRPr>
          </a:p>
          <a:p>
            <a:endParaRPr lang="zh-CN" altLang="en-US" sz="1800" b="1" dirty="0">
              <a:solidFill>
                <a:srgbClr val="5E6C84"/>
              </a:solidFill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3D49F3-4428-4551-A8BC-4CA9F0EFD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41" b="1670"/>
          <a:stretch/>
        </p:blipFill>
        <p:spPr>
          <a:xfrm>
            <a:off x="668236" y="1684609"/>
            <a:ext cx="11175101" cy="242427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9843749-23D2-4623-8C75-D384A230F61B}"/>
              </a:ext>
            </a:extLst>
          </p:cNvPr>
          <p:cNvSpPr/>
          <p:nvPr/>
        </p:nvSpPr>
        <p:spPr>
          <a:xfrm>
            <a:off x="725215" y="3837064"/>
            <a:ext cx="4391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5E6C84"/>
                </a:solidFill>
                <a:latin typeface="-apple-system"/>
              </a:rPr>
              <a:t>Map objects using the </a:t>
            </a:r>
            <a:r>
              <a:rPr lang="en-US" altLang="zh-CN" b="1" dirty="0" err="1">
                <a:solidFill>
                  <a:srgbClr val="5E6C84"/>
                </a:solidFill>
                <a:latin typeface="-apple-system"/>
              </a:rPr>
              <a:t>BoundMapperFacade</a:t>
            </a:r>
            <a:endParaRPr lang="en-US" altLang="zh-CN" b="1" dirty="0">
              <a:solidFill>
                <a:srgbClr val="5E6C84"/>
              </a:solidFill>
              <a:latin typeface="-apple-system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0B68D3-7DB5-4817-A2D1-42A3204C5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17" r="7253" b="10358"/>
          <a:stretch/>
        </p:blipFill>
        <p:spPr>
          <a:xfrm>
            <a:off x="601915" y="4157436"/>
            <a:ext cx="11307741" cy="254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50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9981A-E50F-48BB-BD4F-E23681038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Orika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7B7A971-9F3B-4CE9-ACF0-8788BF00C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5287" b="-3150"/>
          <a:stretch/>
        </p:blipFill>
        <p:spPr>
          <a:xfrm>
            <a:off x="0" y="1401426"/>
            <a:ext cx="12043304" cy="438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31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C8CC1-72D3-48BE-A7E0-ADE9A336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对象转换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EDA617-18B1-45BA-88B1-01BE15025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02" y="1532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/>
              <a:t>解决方案：</a:t>
            </a:r>
          </a:p>
          <a:p>
            <a:pPr marL="0" indent="0">
              <a:buNone/>
            </a:pPr>
            <a:r>
              <a:rPr lang="zh-CN" altLang="en-US" sz="2000" dirty="0"/>
              <a:t>使用</a:t>
            </a:r>
            <a:r>
              <a:rPr lang="en-US" altLang="zh-CN" sz="2000" dirty="0" err="1"/>
              <a:t>Orika</a:t>
            </a:r>
            <a:r>
              <a:rPr lang="zh-CN" altLang="en-US" sz="2000" dirty="0"/>
              <a:t>替换</a:t>
            </a:r>
            <a:r>
              <a:rPr lang="en-US" altLang="zh-CN" sz="2000" dirty="0"/>
              <a:t>json to object</a:t>
            </a:r>
            <a:r>
              <a:rPr lang="zh-CN" altLang="en-US" sz="2000" dirty="0"/>
              <a:t>方式后，性能明显提升，</a:t>
            </a:r>
            <a:r>
              <a:rPr lang="en-US" altLang="zh-CN" sz="2000" dirty="0" err="1"/>
              <a:t>tps</a:t>
            </a:r>
            <a:r>
              <a:rPr lang="en-US" altLang="zh-CN" sz="2000" dirty="0"/>
              <a:t> 91 -&gt; 763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8B25BF-2D1D-4A8A-9683-C99386ED9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26" y="2395869"/>
            <a:ext cx="7629525" cy="359092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765C2D2D-4244-4FD3-BA95-3600DEEA637B}"/>
              </a:ext>
            </a:extLst>
          </p:cNvPr>
          <p:cNvGrpSpPr/>
          <p:nvPr/>
        </p:nvGrpSpPr>
        <p:grpSpPr>
          <a:xfrm>
            <a:off x="7088517" y="4767962"/>
            <a:ext cx="4743327" cy="1516419"/>
            <a:chOff x="6610473" y="5045582"/>
            <a:chExt cx="4743327" cy="151641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27B0EC2-8B4F-4409-9221-9A32F0F009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195" b="3264"/>
            <a:stretch/>
          </p:blipFill>
          <p:spPr>
            <a:xfrm>
              <a:off x="6610473" y="5045582"/>
              <a:ext cx="4743327" cy="1516419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2FB9C01-201D-49D8-AEE0-D13F5DD0677F}"/>
                </a:ext>
              </a:extLst>
            </p:cNvPr>
            <p:cNvSpPr/>
            <p:nvPr/>
          </p:nvSpPr>
          <p:spPr>
            <a:xfrm>
              <a:off x="7687407" y="6122139"/>
              <a:ext cx="3587234" cy="23427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196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A4CFD-E053-41DE-ABD3-120F24C28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NG</a:t>
            </a:r>
            <a:r>
              <a:rPr lang="zh-CN" altLang="en-US" dirty="0"/>
              <a:t>配置调整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B9F538-A16C-4B33-922C-A08DD3DB9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600" b="1" dirty="0"/>
              <a:t>问题：</a:t>
            </a:r>
            <a:endParaRPr lang="en-US" altLang="zh-CN" sz="2600" b="1" dirty="0"/>
          </a:p>
          <a:p>
            <a:pPr marL="0" indent="0">
              <a:buNone/>
            </a:pPr>
            <a:r>
              <a:rPr lang="zh-CN" altLang="en-US" sz="2200" dirty="0"/>
              <a:t>线上接口在压测，持续压测一分钟后，</a:t>
            </a:r>
            <a:r>
              <a:rPr lang="en-US" altLang="zh-CN" sz="2200" dirty="0" err="1"/>
              <a:t>tps</a:t>
            </a:r>
            <a:r>
              <a:rPr lang="zh-CN" altLang="en-US" sz="2200" dirty="0"/>
              <a:t>下降，接口开始报错</a:t>
            </a:r>
            <a:endParaRPr lang="en-US" altLang="zh-CN" sz="2200" dirty="0"/>
          </a:p>
          <a:p>
            <a:pPr marL="0" indent="0">
              <a:buNone/>
            </a:pPr>
            <a:endParaRPr lang="zh-CN" altLang="en-US" sz="2200" dirty="0"/>
          </a:p>
          <a:p>
            <a:pPr marL="0" indent="0">
              <a:buNone/>
            </a:pPr>
            <a:r>
              <a:rPr lang="zh-CN" altLang="en-US" sz="2600" b="1" dirty="0"/>
              <a:t>分析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200" dirty="0"/>
              <a:t>通过</a:t>
            </a:r>
            <a:r>
              <a:rPr lang="en-US" altLang="zh-CN" sz="2200" dirty="0"/>
              <a:t>IP</a:t>
            </a:r>
            <a:r>
              <a:rPr lang="zh-CN" altLang="en-US" sz="2200" dirty="0"/>
              <a:t>直连后端应用测试无问题，推测为负载均衡和系统相关问题，查看日志</a:t>
            </a:r>
            <a:r>
              <a:rPr lang="en-US" altLang="zh-CN" sz="2200" dirty="0"/>
              <a:t>ng</a:t>
            </a:r>
            <a:r>
              <a:rPr lang="zh-CN" altLang="en-US" sz="2200" dirty="0"/>
              <a:t>有如下报错</a:t>
            </a:r>
            <a:endParaRPr lang="en-US" altLang="zh-CN" sz="2200" dirty="0"/>
          </a:p>
          <a:p>
            <a:pPr marL="0" indent="0"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2018/09/20 19:20:57 [error] 19960#19960: *239262229 no live </a:t>
            </a:r>
            <a:r>
              <a:rPr lang="en-US" altLang="zh-C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upstreams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while connecting to upstream, client: 58.246.142.108, server: </a:t>
            </a:r>
            <a:r>
              <a:rPr lang="en-US" altLang="zh-C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api.mgzf.c</a:t>
            </a:r>
            <a:b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om, request: "POST /</a:t>
            </a:r>
            <a:r>
              <a:rPr lang="en-US" altLang="zh-C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mogoroom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-find/v2/find/recommend/</a:t>
            </a:r>
            <a:r>
              <a:rPr lang="en-US" altLang="zh-CN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sameCommunityHouses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HTTP/1.1", upstream: "http://roomfind_ipublish/room-find-web/v2/find/recommend/sameCommunityHouses", host: "api.mgzf.com“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029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6B3B8-A33E-4E84-B746-ABA520B2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NG</a:t>
            </a:r>
            <a:r>
              <a:rPr lang="zh-CN" altLang="en-US" dirty="0"/>
              <a:t>配置调整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DC223-476C-41A2-B908-C5272A263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7089559" cy="2284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解决方案：</a:t>
            </a:r>
            <a:r>
              <a:rPr lang="zh-CN" altLang="en-US" sz="2000" dirty="0"/>
              <a:t>查看</a:t>
            </a:r>
            <a:r>
              <a:rPr lang="en-US" altLang="zh-CN" sz="2000" dirty="0"/>
              <a:t>ng</a:t>
            </a:r>
            <a:r>
              <a:rPr lang="zh-CN" altLang="en-US" sz="2000" dirty="0"/>
              <a:t>上的配置，对应</a:t>
            </a:r>
            <a:r>
              <a:rPr lang="en-US" altLang="zh-CN" sz="2000" dirty="0"/>
              <a:t>upstream</a:t>
            </a:r>
            <a:r>
              <a:rPr lang="zh-CN" altLang="en-US" sz="2000" dirty="0"/>
              <a:t>有如下配置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max_fails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=1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fail_timeout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=30s</a:t>
            </a:r>
          </a:p>
          <a:p>
            <a:pPr marL="0" indent="0">
              <a:buNone/>
            </a:pPr>
            <a:r>
              <a:rPr lang="zh-CN" altLang="en-US" sz="2000" dirty="0"/>
              <a:t>调整为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max_fails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=3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fail_timeout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=3s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后问题消失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D718786-4A1D-427F-AD22-0AAD8DA07090}"/>
              </a:ext>
            </a:extLst>
          </p:cNvPr>
          <p:cNvSpPr/>
          <p:nvPr/>
        </p:nvSpPr>
        <p:spPr>
          <a:xfrm>
            <a:off x="838200" y="3786982"/>
            <a:ext cx="63808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Calibri" panose="020F0502020204030204" pitchFamily="34" charset="0"/>
                <a:ea typeface="ConfluenceInstalledFont"/>
                <a:cs typeface="Calibri" panose="020F0502020204030204" pitchFamily="34" charset="0"/>
              </a:rPr>
              <a:t>upstream backend { </a:t>
            </a:r>
            <a:endParaRPr lang="en-US" altLang="zh-CN" dirty="0">
              <a:latin typeface="Calibri" panose="020F0502020204030204" pitchFamily="34" charset="0"/>
              <a:ea typeface="ConfluenceInstalledFont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Calibri" panose="020F0502020204030204" pitchFamily="34" charset="0"/>
                <a:ea typeface="ConfluenceInstalledFont"/>
                <a:cs typeface="Calibri" panose="020F0502020204030204" pitchFamily="34" charset="0"/>
              </a:rPr>
              <a:t>   </a:t>
            </a:r>
            <a:r>
              <a:rPr lang="zh-CN" altLang="zh-CN" dirty="0">
                <a:latin typeface="Calibri" panose="020F0502020204030204" pitchFamily="34" charset="0"/>
                <a:ea typeface="ConfluenceInstalledFont"/>
                <a:cs typeface="Calibri" panose="020F0502020204030204" pitchFamily="34" charset="0"/>
              </a:rPr>
              <a:t>server backend1.example.com weight=5; </a:t>
            </a:r>
            <a:endParaRPr lang="en-US" altLang="zh-CN" dirty="0">
              <a:latin typeface="Calibri" panose="020F0502020204030204" pitchFamily="34" charset="0"/>
              <a:ea typeface="ConfluenceInstalledFont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Calibri" panose="020F0502020204030204" pitchFamily="34" charset="0"/>
                <a:ea typeface="ConfluenceInstalledFont"/>
                <a:cs typeface="Calibri" panose="020F0502020204030204" pitchFamily="34" charset="0"/>
              </a:rPr>
              <a:t>   </a:t>
            </a:r>
            <a:r>
              <a:rPr lang="zh-CN" altLang="zh-CN" dirty="0">
                <a:latin typeface="Calibri" panose="020F0502020204030204" pitchFamily="34" charset="0"/>
                <a:ea typeface="ConfluenceInstalledFont"/>
                <a:cs typeface="Calibri" panose="020F0502020204030204" pitchFamily="34" charset="0"/>
              </a:rPr>
              <a:t>server 127.0.0.1:8080 </a:t>
            </a:r>
            <a:r>
              <a:rPr lang="zh-CN" altLang="zh-CN" dirty="0">
                <a:solidFill>
                  <a:srgbClr val="FF0000"/>
                </a:solidFill>
                <a:latin typeface="Calibri" panose="020F0502020204030204" pitchFamily="34" charset="0"/>
                <a:ea typeface="ConfluenceInstalledFont"/>
                <a:cs typeface="Calibri" panose="020F0502020204030204" pitchFamily="34" charset="0"/>
              </a:rPr>
              <a:t>max_fails=3 fail_timeout=30s</a:t>
            </a:r>
            <a:r>
              <a:rPr lang="zh-CN" altLang="zh-CN" dirty="0">
                <a:latin typeface="Calibri" panose="020F0502020204030204" pitchFamily="34" charset="0"/>
                <a:ea typeface="ConfluenceInstalledFont"/>
                <a:cs typeface="Calibri" panose="020F0502020204030204" pitchFamily="34" charset="0"/>
              </a:rPr>
              <a:t>;</a:t>
            </a:r>
            <a:endParaRPr lang="en-US" altLang="zh-CN" dirty="0">
              <a:latin typeface="Calibri" panose="020F0502020204030204" pitchFamily="34" charset="0"/>
              <a:ea typeface="ConfluenceInstalledFont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Calibri" panose="020F0502020204030204" pitchFamily="34" charset="0"/>
                <a:ea typeface="ConfluenceInstalledFont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ea typeface="ConfluenceInstalledFont"/>
                <a:cs typeface="Calibri" panose="020F0502020204030204" pitchFamily="34" charset="0"/>
              </a:rPr>
              <a:t>  </a:t>
            </a:r>
            <a:r>
              <a:rPr lang="zh-CN" altLang="zh-CN" dirty="0">
                <a:latin typeface="Calibri" panose="020F0502020204030204" pitchFamily="34" charset="0"/>
                <a:ea typeface="ConfluenceInstalledFont"/>
                <a:cs typeface="Calibri" panose="020F0502020204030204" pitchFamily="34" charset="0"/>
              </a:rPr>
              <a:t>server unix:/tmp/backend3; </a:t>
            </a:r>
            <a:endParaRPr lang="en-US" altLang="zh-CN" dirty="0">
              <a:latin typeface="Calibri" panose="020F0502020204030204" pitchFamily="34" charset="0"/>
              <a:ea typeface="ConfluenceInstalledFont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latin typeface="Calibri" panose="020F0502020204030204" pitchFamily="34" charset="0"/>
                <a:ea typeface="ConfluenceInstalledFont"/>
                <a:cs typeface="Calibri" panose="020F0502020204030204" pitchFamily="34" charset="0"/>
              </a:rPr>
              <a:t>   </a:t>
            </a:r>
            <a:r>
              <a:rPr lang="zh-CN" altLang="zh-CN" dirty="0">
                <a:latin typeface="Calibri" panose="020F0502020204030204" pitchFamily="34" charset="0"/>
                <a:ea typeface="ConfluenceInstalledFont"/>
                <a:cs typeface="Calibri" panose="020F0502020204030204" pitchFamily="34" charset="0"/>
              </a:rPr>
              <a:t>server backup1.example.com backup;</a:t>
            </a:r>
            <a:endParaRPr lang="en-US" altLang="zh-CN" dirty="0">
              <a:latin typeface="Calibri" panose="020F0502020204030204" pitchFamily="34" charset="0"/>
              <a:ea typeface="ConfluenceInstalledFont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Calibri" panose="020F0502020204030204" pitchFamily="34" charset="0"/>
                <a:ea typeface="ConfluenceInstalledFont"/>
                <a:cs typeface="Calibri" panose="020F0502020204030204" pitchFamily="34" charset="0"/>
              </a:rPr>
              <a:t> }</a:t>
            </a:r>
            <a:endParaRPr lang="zh-CN" altLang="zh-C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74DA2B-A46F-467A-8742-4BA04BEF3FCC}"/>
              </a:ext>
            </a:extLst>
          </p:cNvPr>
          <p:cNvSpPr txBox="1"/>
          <p:nvPr/>
        </p:nvSpPr>
        <p:spPr>
          <a:xfrm>
            <a:off x="6096000" y="3740599"/>
            <a:ext cx="55041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控制</a:t>
            </a:r>
            <a:r>
              <a:rPr lang="en-US" altLang="zh-CN" dirty="0" err="1"/>
              <a:t>nginx</a:t>
            </a:r>
            <a:r>
              <a:rPr lang="zh-CN" altLang="en-US" dirty="0"/>
              <a:t>怎样认为</a:t>
            </a:r>
            <a:r>
              <a:rPr lang="en-US" altLang="zh-CN" dirty="0"/>
              <a:t>upstream</a:t>
            </a:r>
            <a:r>
              <a:rPr lang="zh-CN" altLang="en-US" dirty="0"/>
              <a:t>中的某个</a:t>
            </a:r>
            <a:r>
              <a:rPr lang="en-US" altLang="zh-CN" dirty="0"/>
              <a:t>server</a:t>
            </a:r>
            <a:r>
              <a:rPr lang="zh-CN" altLang="en-US" dirty="0"/>
              <a:t>是失效的当在</a:t>
            </a:r>
            <a:r>
              <a:rPr lang="en-US" altLang="zh-CN" dirty="0" err="1"/>
              <a:t>fail_timeout</a:t>
            </a:r>
            <a:r>
              <a:rPr lang="zh-CN" altLang="en-US" dirty="0"/>
              <a:t>的时间内，某个</a:t>
            </a:r>
            <a:r>
              <a:rPr lang="en-US" altLang="zh-CN" dirty="0"/>
              <a:t>server</a:t>
            </a:r>
            <a:r>
              <a:rPr lang="zh-CN" altLang="en-US" dirty="0"/>
              <a:t>连接失败了</a:t>
            </a:r>
            <a:r>
              <a:rPr lang="en-US" altLang="zh-CN" dirty="0" err="1"/>
              <a:t>max_fails</a:t>
            </a:r>
            <a:r>
              <a:rPr lang="zh-CN" altLang="en-US" dirty="0"/>
              <a:t>次，则</a:t>
            </a:r>
            <a:r>
              <a:rPr lang="en-US" altLang="zh-CN" dirty="0" err="1"/>
              <a:t>nginx</a:t>
            </a:r>
            <a:r>
              <a:rPr lang="zh-CN" altLang="en-US" dirty="0"/>
              <a:t>会认为该</a:t>
            </a:r>
            <a:r>
              <a:rPr lang="en-US" altLang="zh-CN" dirty="0"/>
              <a:t>server</a:t>
            </a:r>
            <a:r>
              <a:rPr lang="zh-CN" altLang="en-US" dirty="0"/>
              <a:t>不工作了。同时，在接下来的 </a:t>
            </a:r>
            <a:r>
              <a:rPr lang="en-US" altLang="zh-CN" dirty="0" err="1"/>
              <a:t>fail_timeout</a:t>
            </a:r>
            <a:r>
              <a:rPr lang="zh-CN" altLang="en-US" dirty="0"/>
              <a:t>时间内，</a:t>
            </a:r>
            <a:r>
              <a:rPr lang="en-US" altLang="zh-CN" dirty="0" err="1"/>
              <a:t>nginx</a:t>
            </a:r>
            <a:r>
              <a:rPr lang="zh-CN" altLang="en-US" dirty="0"/>
              <a:t>不再将请求分发给失效的</a:t>
            </a:r>
            <a:r>
              <a:rPr lang="en-US" altLang="zh-CN" dirty="0"/>
              <a:t>server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0039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D0FCA-504E-47F0-94EB-027228BAF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LINUX</a:t>
            </a:r>
            <a:r>
              <a:rPr lang="zh-CN" altLang="en-US" dirty="0"/>
              <a:t>内核调整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58C581-BF6E-4A45-B95E-EC2DF1A77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400" b="1" dirty="0"/>
              <a:t>问题：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US" sz="2000" dirty="0"/>
              <a:t>线上接口在压测，持续一段时间后，</a:t>
            </a:r>
            <a:r>
              <a:rPr lang="en-US" altLang="zh-CN" sz="2000" dirty="0" err="1"/>
              <a:t>tps</a:t>
            </a:r>
            <a:r>
              <a:rPr lang="zh-CN" altLang="en-US" sz="2000" dirty="0"/>
              <a:t>下降，接口开始报错</a:t>
            </a:r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r>
              <a:rPr lang="zh-CN" altLang="en-US" sz="2400" b="1" dirty="0"/>
              <a:t>症状：</a:t>
            </a:r>
          </a:p>
          <a:p>
            <a:pPr marL="0" indent="0">
              <a:buNone/>
            </a:pPr>
            <a:r>
              <a:rPr lang="zh-CN" altLang="en-US" sz="2000" dirty="0"/>
              <a:t>服务器负载正常，但请求大量超时，服务器／应用访问日志看不到相关请求记录。</a:t>
            </a:r>
          </a:p>
          <a:p>
            <a:pPr marL="0" indent="0">
              <a:buNone/>
            </a:pPr>
            <a:r>
              <a:rPr lang="zh-CN" altLang="en-US" sz="2000" dirty="0"/>
              <a:t>在 </a:t>
            </a:r>
            <a:r>
              <a:rPr lang="en-US" altLang="zh-CN" sz="2000" dirty="0" err="1"/>
              <a:t>dmesg</a:t>
            </a:r>
            <a:r>
              <a:rPr lang="en-US" altLang="zh-CN" sz="2000" dirty="0"/>
              <a:t> </a:t>
            </a:r>
            <a:r>
              <a:rPr lang="zh-CN" altLang="en-US" sz="2000" dirty="0"/>
              <a:t>或 </a:t>
            </a:r>
            <a:r>
              <a:rPr lang="en-US" altLang="zh-CN" sz="2000" dirty="0"/>
              <a:t>/var/log/messages </a:t>
            </a:r>
            <a:r>
              <a:rPr lang="zh-CN" altLang="en-US" sz="2000" dirty="0"/>
              <a:t>看到大量以下记录：</a:t>
            </a:r>
          </a:p>
          <a:p>
            <a:pPr marL="0" indent="0">
              <a:buNone/>
            </a:pPr>
            <a:r>
              <a:rPr lang="en-US" altLang="zh-CN" sz="2000" dirty="0"/>
              <a:t>kernel: </a:t>
            </a:r>
            <a:r>
              <a:rPr lang="en-US" altLang="zh-CN" sz="2000" dirty="0" err="1"/>
              <a:t>nf_conntrack</a:t>
            </a:r>
            <a:r>
              <a:rPr lang="en-US" altLang="zh-CN" sz="2000" dirty="0"/>
              <a:t>: table full, dropping packet.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/>
              <a:t>原因：</a:t>
            </a:r>
          </a:p>
          <a:p>
            <a:pPr marL="0" indent="0">
              <a:buNone/>
            </a:pPr>
            <a:r>
              <a:rPr lang="zh-CN" altLang="en-US" sz="2000" dirty="0"/>
              <a:t>服务器访问量大，内核 </a:t>
            </a:r>
            <a:r>
              <a:rPr lang="en-US" altLang="zh-CN" sz="2000" dirty="0" err="1"/>
              <a:t>netfilter</a:t>
            </a:r>
            <a:r>
              <a:rPr lang="en-US" altLang="zh-CN" sz="2000" dirty="0"/>
              <a:t> </a:t>
            </a:r>
            <a:r>
              <a:rPr lang="zh-CN" altLang="en-US" sz="2000" dirty="0"/>
              <a:t>模块 </a:t>
            </a:r>
            <a:r>
              <a:rPr lang="en-US" altLang="zh-CN" sz="2000" dirty="0" err="1"/>
              <a:t>conntrack</a:t>
            </a:r>
            <a:r>
              <a:rPr lang="en-US" altLang="zh-CN" sz="2000" dirty="0"/>
              <a:t> </a:t>
            </a:r>
            <a:r>
              <a:rPr lang="zh-CN" altLang="en-US" sz="2000" dirty="0"/>
              <a:t>相关参数配置不合理，导致 </a:t>
            </a:r>
            <a:r>
              <a:rPr lang="en-US" altLang="zh-CN" sz="2000" dirty="0"/>
              <a:t>IP </a:t>
            </a:r>
            <a:r>
              <a:rPr lang="zh-CN" altLang="en-US" sz="2000" dirty="0"/>
              <a:t>包被丢掉，连接无法建立。</a:t>
            </a: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3673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A4899-F6F0-4B28-87A1-24F4D4A4F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nf_conntrack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9BBAD-B774-47FE-8458-37B45FDC0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79" y="9527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900" dirty="0"/>
          </a:p>
          <a:p>
            <a:pPr marL="0" indent="0">
              <a:buNone/>
            </a:pPr>
            <a:r>
              <a:rPr lang="en-US" altLang="zh-CN" sz="2400" dirty="0" err="1"/>
              <a:t>nf_conntrack</a:t>
            </a:r>
            <a:r>
              <a:rPr lang="en-US" altLang="zh-CN" sz="2400" dirty="0"/>
              <a:t> </a:t>
            </a:r>
            <a:r>
              <a:rPr lang="zh-CN" altLang="en-US" sz="2400" dirty="0"/>
              <a:t>模块在 </a:t>
            </a:r>
            <a:r>
              <a:rPr lang="en-US" altLang="zh-CN" sz="2400" dirty="0"/>
              <a:t>kernel 2.6.15</a:t>
            </a:r>
            <a:r>
              <a:rPr lang="zh-CN" altLang="en-US" sz="2400" dirty="0"/>
              <a:t>（</a:t>
            </a:r>
            <a:r>
              <a:rPr lang="en-US" altLang="zh-CN" sz="2400" dirty="0"/>
              <a:t>2006-01-03 </a:t>
            </a:r>
            <a:r>
              <a:rPr lang="zh-CN" altLang="en-US" sz="2400" dirty="0"/>
              <a:t>发布） 被引入，支持 </a:t>
            </a:r>
            <a:r>
              <a:rPr lang="en-US" altLang="zh-CN" sz="2400" dirty="0"/>
              <a:t>IPv4 </a:t>
            </a:r>
            <a:r>
              <a:rPr lang="zh-CN" altLang="en-US" sz="2400" dirty="0"/>
              <a:t>和 </a:t>
            </a:r>
            <a:r>
              <a:rPr lang="en-US" altLang="zh-CN" sz="2400" dirty="0"/>
              <a:t>IPv6</a:t>
            </a:r>
            <a:r>
              <a:rPr lang="zh-CN" altLang="en-US" sz="2400" dirty="0"/>
              <a:t>，取代只支持 </a:t>
            </a:r>
            <a:r>
              <a:rPr lang="en-US" altLang="zh-CN" sz="2400" dirty="0"/>
              <a:t>IPv4 </a:t>
            </a:r>
            <a:r>
              <a:rPr lang="zh-CN" altLang="en-US" sz="2400" dirty="0"/>
              <a:t>的 </a:t>
            </a:r>
            <a:r>
              <a:rPr lang="en-US" altLang="zh-CN" sz="2400" dirty="0" err="1"/>
              <a:t>ip_connktrack</a:t>
            </a:r>
            <a:r>
              <a:rPr lang="zh-CN" altLang="en-US" sz="2400" dirty="0"/>
              <a:t>，用于跟踪连接的状态，供其他模块使用。</a:t>
            </a:r>
          </a:p>
          <a:p>
            <a:endParaRPr lang="zh-CN" altLang="en-US" sz="2900" dirty="0"/>
          </a:p>
          <a:p>
            <a:pPr marL="0" indent="0">
              <a:buNone/>
            </a:pPr>
            <a:r>
              <a:rPr lang="zh-CN" altLang="en-US" sz="2200" dirty="0"/>
              <a:t>需要 </a:t>
            </a:r>
            <a:r>
              <a:rPr lang="en-US" altLang="zh-CN" sz="2200" dirty="0"/>
              <a:t>NAT </a:t>
            </a:r>
            <a:r>
              <a:rPr lang="zh-CN" altLang="en-US" sz="2200" dirty="0"/>
              <a:t>的服务都会用到它，例如防火墙、</a:t>
            </a:r>
            <a:r>
              <a:rPr lang="en-US" altLang="zh-CN" sz="2200" dirty="0"/>
              <a:t>Docker </a:t>
            </a:r>
            <a:r>
              <a:rPr lang="zh-CN" altLang="en-US" sz="2200" dirty="0"/>
              <a:t>等。以 </a:t>
            </a:r>
            <a:r>
              <a:rPr lang="en-US" altLang="zh-CN" sz="2200" dirty="0"/>
              <a:t>iptables </a:t>
            </a:r>
            <a:r>
              <a:rPr lang="zh-CN" altLang="en-US" sz="2200" dirty="0"/>
              <a:t>的 </a:t>
            </a:r>
            <a:r>
              <a:rPr lang="en-US" altLang="zh-CN" sz="2200" dirty="0" err="1"/>
              <a:t>nat</a:t>
            </a:r>
            <a:r>
              <a:rPr lang="en-US" altLang="zh-CN" sz="2200" dirty="0"/>
              <a:t> </a:t>
            </a:r>
            <a:r>
              <a:rPr lang="zh-CN" altLang="en-US" sz="2200" dirty="0"/>
              <a:t>和 </a:t>
            </a:r>
            <a:r>
              <a:rPr lang="en-US" altLang="zh-CN" sz="2200" dirty="0"/>
              <a:t>state </a:t>
            </a:r>
            <a:r>
              <a:rPr lang="zh-CN" altLang="en-US" sz="2200" dirty="0"/>
              <a:t>模块为例：</a:t>
            </a:r>
          </a:p>
          <a:p>
            <a:pPr marL="0" indent="0">
              <a:buNone/>
            </a:pPr>
            <a:r>
              <a:rPr lang="en-US" altLang="zh-CN" sz="1900" dirty="0" err="1"/>
              <a:t>nat</a:t>
            </a:r>
            <a:r>
              <a:rPr lang="zh-CN" altLang="en-US" sz="1900" dirty="0"/>
              <a:t>：根据转发规则修改 </a:t>
            </a:r>
            <a:r>
              <a:rPr lang="en-US" altLang="zh-CN" sz="1900" dirty="0"/>
              <a:t>IP </a:t>
            </a:r>
            <a:r>
              <a:rPr lang="zh-CN" altLang="en-US" sz="1900" dirty="0"/>
              <a:t>包的源</a:t>
            </a:r>
            <a:r>
              <a:rPr lang="en-US" altLang="zh-CN" sz="1900" dirty="0"/>
              <a:t>/</a:t>
            </a:r>
            <a:r>
              <a:rPr lang="zh-CN" altLang="en-US" sz="1900" dirty="0"/>
              <a:t>目标地址，靠 </a:t>
            </a:r>
            <a:r>
              <a:rPr lang="en-US" altLang="zh-CN" sz="1900" dirty="0" err="1"/>
              <a:t>conntrack</a:t>
            </a:r>
            <a:r>
              <a:rPr lang="en-US" altLang="zh-CN" sz="1900" dirty="0"/>
              <a:t> </a:t>
            </a:r>
            <a:r>
              <a:rPr lang="zh-CN" altLang="en-US" sz="1900" dirty="0"/>
              <a:t>记录才能让返回的包能路由到发请求的机器。</a:t>
            </a:r>
          </a:p>
          <a:p>
            <a:pPr marL="0" indent="0">
              <a:buNone/>
            </a:pPr>
            <a:r>
              <a:rPr lang="en-US" altLang="zh-CN" sz="1900" dirty="0"/>
              <a:t>state</a:t>
            </a:r>
            <a:r>
              <a:rPr lang="zh-CN" altLang="en-US" sz="1900" dirty="0"/>
              <a:t>：直接用 </a:t>
            </a:r>
            <a:r>
              <a:rPr lang="en-US" altLang="zh-CN" sz="1900" dirty="0" err="1"/>
              <a:t>conntrack</a:t>
            </a:r>
            <a:r>
              <a:rPr lang="en-US" altLang="zh-CN" sz="1900" dirty="0"/>
              <a:t> </a:t>
            </a:r>
            <a:r>
              <a:rPr lang="zh-CN" altLang="en-US" sz="1900" dirty="0"/>
              <a:t>记录的连接状态（</a:t>
            </a:r>
            <a:r>
              <a:rPr lang="en-US" altLang="zh-CN" sz="1900" dirty="0"/>
              <a:t>NEW/ESTABLISHED/RELATED/INVALID </a:t>
            </a:r>
            <a:r>
              <a:rPr lang="zh-CN" altLang="en-US" sz="1900" dirty="0"/>
              <a:t>等）来匹配防火墙过滤规则</a:t>
            </a:r>
          </a:p>
          <a:p>
            <a:endParaRPr lang="zh-CN" altLang="en-US" dirty="0"/>
          </a:p>
        </p:txBody>
      </p:sp>
      <p:pic>
        <p:nvPicPr>
          <p:cNvPr id="4" name="Picture 2" descr="iptables">
            <a:extLst>
              <a:ext uri="{FF2B5EF4-FFF2-40B4-BE49-F238E27FC236}">
                <a16:creationId xmlns:a16="http://schemas.microsoft.com/office/drawing/2014/main" id="{D387B4B2-D0A5-405A-A9DB-4CDC967B1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380" y="5064403"/>
            <a:ext cx="5658640" cy="135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159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225A80-9442-4D1E-94FC-056F32435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nf_conntrack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EE644D-2331-4010-8EF9-0D56DC9E4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42" y="13989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/>
              <a:t>解决方案：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US" sz="2000" dirty="0"/>
              <a:t>将</a:t>
            </a:r>
            <a:r>
              <a:rPr lang="en-US" altLang="zh-CN" sz="2000" dirty="0"/>
              <a:t>iptables</a:t>
            </a:r>
            <a:r>
              <a:rPr lang="zh-CN" altLang="en-US" sz="2000" dirty="0"/>
              <a:t>关掉后问题消失</a:t>
            </a:r>
            <a:r>
              <a:rPr lang="en-US" altLang="zh-CN" sz="2000" dirty="0"/>
              <a:t>(</a:t>
            </a:r>
            <a:r>
              <a:rPr lang="zh-CN" altLang="en-US" sz="2000" dirty="0"/>
              <a:t>临时方案</a:t>
            </a:r>
            <a:r>
              <a:rPr lang="en-US" altLang="zh-CN" sz="2000" dirty="0"/>
              <a:t>)</a:t>
            </a:r>
          </a:p>
          <a:p>
            <a:pPr marL="0" indent="0">
              <a:buNone/>
            </a:pPr>
            <a:r>
              <a:rPr lang="en-US" altLang="zh-CN" sz="2000" dirty="0" err="1"/>
              <a:t>nginx</a:t>
            </a:r>
            <a:r>
              <a:rPr lang="en-US" altLang="zh-CN" sz="2000" dirty="0"/>
              <a:t> </a:t>
            </a:r>
            <a:r>
              <a:rPr lang="zh-CN" altLang="en-US" sz="2000" dirty="0"/>
              <a:t>调用</a:t>
            </a:r>
            <a:r>
              <a:rPr lang="en-US" altLang="zh-CN" sz="2000" dirty="0" err="1"/>
              <a:t>lua</a:t>
            </a:r>
            <a:r>
              <a:rPr lang="zh-CN" altLang="en-US" sz="2000" dirty="0"/>
              <a:t>模块 请求</a:t>
            </a:r>
            <a:r>
              <a:rPr lang="en-US" altLang="zh-CN" sz="2000" dirty="0" err="1"/>
              <a:t>redis</a:t>
            </a:r>
            <a:r>
              <a:rPr lang="zh-CN" altLang="en-US" sz="2000" dirty="0"/>
              <a:t>过滤</a:t>
            </a:r>
            <a:r>
              <a:rPr lang="en-US" altLang="zh-CN" sz="2000" dirty="0" err="1"/>
              <a:t>ip</a:t>
            </a:r>
            <a:r>
              <a:rPr lang="en-US" altLang="zh-CN" sz="2000" dirty="0"/>
              <a:t> </a:t>
            </a:r>
            <a:r>
              <a:rPr lang="zh-CN" altLang="en-US" sz="2000" dirty="0"/>
              <a:t>替代服务器的</a:t>
            </a:r>
            <a:r>
              <a:rPr lang="en-US" altLang="zh-CN" sz="2000" dirty="0"/>
              <a:t>iptables </a:t>
            </a:r>
            <a:r>
              <a:rPr lang="zh-CN" altLang="en-US" sz="2000" dirty="0"/>
              <a:t>且关闭服务器的</a:t>
            </a:r>
            <a:r>
              <a:rPr lang="en-US" altLang="zh-CN" sz="2000" dirty="0"/>
              <a:t>iptables</a:t>
            </a:r>
            <a:r>
              <a:rPr lang="zh-CN" altLang="en-US" sz="2000" dirty="0"/>
              <a:t>服务（最终方案）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https://github.com/openresty/openresty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https://openresty.org/cn/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798233-DB25-4F00-87AD-39908799A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60" y="2662858"/>
            <a:ext cx="6370320" cy="412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77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5400000">
            <a:off x="2551167" y="-3427274"/>
            <a:ext cx="1694978" cy="6787202"/>
            <a:chOff x="0" y="70798"/>
            <a:chExt cx="2937093" cy="6787202"/>
          </a:xfrm>
        </p:grpSpPr>
        <p:sp>
          <p:nvSpPr>
            <p:cNvPr id="17" name="矩形 16"/>
            <p:cNvSpPr/>
            <p:nvPr/>
          </p:nvSpPr>
          <p:spPr>
            <a:xfrm>
              <a:off x="0" y="4875301"/>
              <a:ext cx="2446986" cy="198269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90107" y="70798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E870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90107" y="3582522"/>
              <a:ext cx="2446986" cy="1982699"/>
            </a:xfrm>
            <a:prstGeom prst="rect">
              <a:avLst/>
            </a:prstGeom>
            <a:solidFill>
              <a:srgbClr val="FFB850">
                <a:alpha val="0"/>
              </a:srgbClr>
            </a:solidFill>
            <a:ln w="57150">
              <a:solidFill>
                <a:srgbClr val="FFB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1961633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1AC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 rot="5400000">
            <a:off x="7875129" y="3470480"/>
            <a:ext cx="1810432" cy="6787202"/>
            <a:chOff x="9178140" y="0"/>
            <a:chExt cx="2937093" cy="6787202"/>
          </a:xfrm>
        </p:grpSpPr>
        <p:sp>
          <p:nvSpPr>
            <p:cNvPr id="22" name="矩形 21"/>
            <p:cNvSpPr/>
            <p:nvPr/>
          </p:nvSpPr>
          <p:spPr>
            <a:xfrm>
              <a:off x="9178140" y="4804503"/>
              <a:ext cx="2446986" cy="1982699"/>
            </a:xfrm>
            <a:prstGeom prst="rect">
              <a:avLst/>
            </a:prstGeom>
            <a:solidFill>
              <a:srgbClr val="E87071">
                <a:alpha val="0"/>
              </a:srgbClr>
            </a:solidFill>
            <a:ln w="57150">
              <a:solidFill>
                <a:srgbClr val="E870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9668247" y="0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0A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9668247" y="3511724"/>
              <a:ext cx="2446986" cy="198269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01AC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178140" y="1890835"/>
              <a:ext cx="2446986" cy="21507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7150">
              <a:solidFill>
                <a:srgbClr val="FFB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107">
            <a:extLst>
              <a:ext uri="{FF2B5EF4-FFF2-40B4-BE49-F238E27FC236}">
                <a16:creationId xmlns:a16="http://schemas.microsoft.com/office/drawing/2014/main" id="{68C404F7-73AB-47F9-831E-A323E4C3EBAD}"/>
              </a:ext>
            </a:extLst>
          </p:cNvPr>
          <p:cNvSpPr txBox="1"/>
          <p:nvPr/>
        </p:nvSpPr>
        <p:spPr>
          <a:xfrm>
            <a:off x="996404" y="899135"/>
            <a:ext cx="8028724" cy="226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/>
              <a:t>性能目标：</a:t>
            </a:r>
            <a:endParaRPr lang="en-US" altLang="zh-CN" sz="2000" b="1" dirty="0"/>
          </a:p>
          <a:p>
            <a:pPr algn="just">
              <a:lnSpc>
                <a:spcPct val="13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支撑</a:t>
            </a:r>
            <a:r>
              <a:rPr lang="en-US" altLang="zh-CN" dirty="0"/>
              <a:t>50</a:t>
            </a:r>
            <a:r>
              <a:rPr lang="zh-CN" altLang="en-US" dirty="0"/>
              <a:t>万</a:t>
            </a:r>
            <a:r>
              <a:rPr lang="en-US" altLang="zh-CN" dirty="0"/>
              <a:t>UV</a:t>
            </a:r>
            <a:r>
              <a:rPr lang="zh-CN" altLang="en-US" dirty="0"/>
              <a:t>，</a:t>
            </a:r>
            <a:r>
              <a:rPr lang="en-US" altLang="zh-CN" dirty="0"/>
              <a:t>500</a:t>
            </a:r>
            <a:r>
              <a:rPr lang="zh-CN" altLang="en-US" dirty="0"/>
              <a:t>万</a:t>
            </a:r>
            <a:r>
              <a:rPr lang="en-US" altLang="zh-CN" dirty="0"/>
              <a:t>PV</a:t>
            </a:r>
            <a:r>
              <a:rPr lang="zh-CN" altLang="en-US" dirty="0"/>
              <a:t>的日流量请求，确保高峰期服务端的性能指标和服务器资源指标达到要求。</a:t>
            </a:r>
            <a:endParaRPr lang="en-US" altLang="zh-CN" dirty="0"/>
          </a:p>
          <a:p>
            <a:pPr algn="just">
              <a:lnSpc>
                <a:spcPct val="13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评估系统的能力，测试中得到的负荷和响应时间数据可用于验证所计划的模型的能力，并帮助作出决策。</a:t>
            </a:r>
            <a:endParaRPr lang="en-US" altLang="zh-CN" dirty="0"/>
          </a:p>
          <a:p>
            <a:pPr algn="just">
              <a:lnSpc>
                <a:spcPct val="13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寻找系统性能瓶颈，合理给出调优建议。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8B43D0D-073C-4E85-AE54-A701D2C997ED}"/>
              </a:ext>
            </a:extLst>
          </p:cNvPr>
          <p:cNvGrpSpPr/>
          <p:nvPr/>
        </p:nvGrpSpPr>
        <p:grpSpPr>
          <a:xfrm>
            <a:off x="8194108" y="355120"/>
            <a:ext cx="3411669" cy="652944"/>
            <a:chOff x="6977188" y="1902560"/>
            <a:chExt cx="4158578" cy="998361"/>
          </a:xfrm>
        </p:grpSpPr>
        <p:sp>
          <p:nvSpPr>
            <p:cNvPr id="40" name="任意多边形 63">
              <a:extLst>
                <a:ext uri="{FF2B5EF4-FFF2-40B4-BE49-F238E27FC236}">
                  <a16:creationId xmlns:a16="http://schemas.microsoft.com/office/drawing/2014/main" id="{88800FC9-36E1-4F09-A699-3A443214C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任意多边形 64">
              <a:extLst>
                <a:ext uri="{FF2B5EF4-FFF2-40B4-BE49-F238E27FC236}">
                  <a16:creationId xmlns:a16="http://schemas.microsoft.com/office/drawing/2014/main" id="{B9BB7BF3-4929-453A-8566-6156163E0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00AF92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DC4EC88-D5F5-492E-8FCE-05344FA5A8E0}"/>
              </a:ext>
            </a:extLst>
          </p:cNvPr>
          <p:cNvGrpSpPr/>
          <p:nvPr/>
        </p:nvGrpSpPr>
        <p:grpSpPr>
          <a:xfrm>
            <a:off x="7196328" y="219456"/>
            <a:ext cx="1233470" cy="987552"/>
            <a:chOff x="3491031" y="1926499"/>
            <a:chExt cx="1268148" cy="1123545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2FC29FE1-9892-47D4-9D42-2D02C6CB6596}"/>
                </a:ext>
              </a:extLst>
            </p:cNvPr>
            <p:cNvGrpSpPr/>
            <p:nvPr/>
          </p:nvGrpSpPr>
          <p:grpSpPr>
            <a:xfrm rot="16200000">
              <a:off x="3563332" y="1854198"/>
              <a:ext cx="1123545" cy="1268148"/>
              <a:chOff x="8439633" y="3544650"/>
              <a:chExt cx="1611146" cy="1817848"/>
            </a:xfrm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0DD6A498-5620-492A-9DDD-50332C03FD25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8336282" y="3648001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EA6F9AF7-5816-408B-A460-4101864F6A56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8582835" y="3866516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00AF92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989A475-F3FC-46A2-B450-9D85EBAC9A56}"/>
                </a:ext>
              </a:extLst>
            </p:cNvPr>
            <p:cNvSpPr txBox="1"/>
            <p:nvPr/>
          </p:nvSpPr>
          <p:spPr>
            <a:xfrm>
              <a:off x="3820889" y="2154554"/>
              <a:ext cx="189925" cy="735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7" name="TextBox 6">
            <a:extLst>
              <a:ext uri="{FF2B5EF4-FFF2-40B4-BE49-F238E27FC236}">
                <a16:creationId xmlns:a16="http://schemas.microsoft.com/office/drawing/2014/main" id="{798B40A8-F1E5-49F2-8FEB-3B85C8ECE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798" y="371781"/>
            <a:ext cx="30284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>
                <a:solidFill>
                  <a:schemeClr val="bg1"/>
                </a:solidFill>
                <a:latin typeface="+mn-ea"/>
              </a:rPr>
              <a:t>性能目标确认</a:t>
            </a:r>
          </a:p>
        </p:txBody>
      </p:sp>
      <p:sp>
        <p:nvSpPr>
          <p:cNvPr id="48" name="文本框 107">
            <a:extLst>
              <a:ext uri="{FF2B5EF4-FFF2-40B4-BE49-F238E27FC236}">
                <a16:creationId xmlns:a16="http://schemas.microsoft.com/office/drawing/2014/main" id="{A0DB948D-E8A2-4DC3-A38D-DD6FEF86C5A9}"/>
              </a:ext>
            </a:extLst>
          </p:cNvPr>
          <p:cNvSpPr txBox="1"/>
          <p:nvPr/>
        </p:nvSpPr>
        <p:spPr>
          <a:xfrm>
            <a:off x="1017171" y="3109001"/>
            <a:ext cx="6736941" cy="301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000" b="1" dirty="0"/>
              <a:t>TPS</a:t>
            </a:r>
            <a:r>
              <a:rPr lang="zh-CN" altLang="en-US" sz="2000" b="1" dirty="0"/>
              <a:t>估算公式（采用简单峰值法）</a:t>
            </a:r>
            <a:endParaRPr lang="en-US" altLang="zh-CN" sz="2000" b="1" dirty="0"/>
          </a:p>
          <a:p>
            <a:pPr algn="just">
              <a:lnSpc>
                <a:spcPct val="130000"/>
              </a:lnSpc>
            </a:pPr>
            <a:r>
              <a:rPr lang="en-US" altLang="zh-CN" dirty="0"/>
              <a:t>TPS =(24</a:t>
            </a:r>
            <a:r>
              <a:rPr lang="zh-CN" altLang="en-US" dirty="0"/>
              <a:t>小时的</a:t>
            </a:r>
            <a:r>
              <a:rPr lang="en-US" altLang="zh-CN" dirty="0"/>
              <a:t>PV</a:t>
            </a:r>
            <a:r>
              <a:rPr lang="zh-CN" altLang="en-US" dirty="0"/>
              <a:t>值</a:t>
            </a:r>
            <a:r>
              <a:rPr lang="en-US" altLang="zh-CN" dirty="0"/>
              <a:t>)/</a:t>
            </a:r>
            <a:r>
              <a:rPr lang="zh-CN" altLang="en-US" dirty="0"/>
              <a:t>（峰值时间段中的小时数*</a:t>
            </a:r>
            <a:r>
              <a:rPr lang="en-US" altLang="zh-CN" dirty="0"/>
              <a:t>3600</a:t>
            </a:r>
            <a:r>
              <a:rPr lang="zh-CN" altLang="en-US" dirty="0"/>
              <a:t>）</a:t>
            </a:r>
            <a:endParaRPr lang="en-US" altLang="zh-CN" dirty="0"/>
          </a:p>
          <a:p>
            <a:pPr algn="just">
              <a:lnSpc>
                <a:spcPct val="130000"/>
              </a:lnSpc>
            </a:pPr>
            <a:r>
              <a:rPr lang="en-US" altLang="zh-CN" dirty="0"/>
              <a:t>TPS=5000000/</a:t>
            </a:r>
            <a:r>
              <a:rPr lang="zh-CN" altLang="en-US" dirty="0"/>
              <a:t>（</a:t>
            </a:r>
            <a:r>
              <a:rPr lang="en-US" altLang="zh-CN" dirty="0"/>
              <a:t>10*3600</a:t>
            </a:r>
            <a:r>
              <a:rPr lang="zh-CN" altLang="en-US" dirty="0"/>
              <a:t>）</a:t>
            </a:r>
          </a:p>
          <a:p>
            <a:pPr algn="just">
              <a:lnSpc>
                <a:spcPct val="130000"/>
              </a:lnSpc>
            </a:pPr>
            <a:r>
              <a:rPr lang="en-US" altLang="zh-CN" dirty="0"/>
              <a:t>=5000000/36000</a:t>
            </a:r>
          </a:p>
          <a:p>
            <a:pPr algn="just">
              <a:lnSpc>
                <a:spcPct val="130000"/>
              </a:lnSpc>
            </a:pPr>
            <a:r>
              <a:rPr lang="en-US" altLang="zh-CN" dirty="0"/>
              <a:t>=138/sec*5</a:t>
            </a:r>
          </a:p>
          <a:p>
            <a:pPr algn="just">
              <a:lnSpc>
                <a:spcPct val="130000"/>
              </a:lnSpc>
            </a:pPr>
            <a:r>
              <a:rPr lang="en-US" altLang="zh-CN" dirty="0"/>
              <a:t>=690</a:t>
            </a:r>
          </a:p>
          <a:p>
            <a:pPr algn="just">
              <a:lnSpc>
                <a:spcPct val="130000"/>
              </a:lnSpc>
            </a:pPr>
            <a:r>
              <a:rPr lang="zh-CN" altLang="en-US" dirty="0"/>
              <a:t>要求接口单机达到</a:t>
            </a:r>
            <a:r>
              <a:rPr lang="en-US" altLang="zh-CN" dirty="0"/>
              <a:t>150tps</a:t>
            </a:r>
            <a:r>
              <a:rPr lang="zh-CN" altLang="en-US" dirty="0"/>
              <a:t>，平均响应时间小于</a:t>
            </a:r>
            <a:r>
              <a:rPr lang="en-US" altLang="zh-CN" dirty="0"/>
              <a:t>60ms</a:t>
            </a:r>
            <a:r>
              <a:rPr lang="zh-CN" altLang="en-US" dirty="0"/>
              <a:t>。</a:t>
            </a:r>
            <a:endParaRPr lang="en-US" altLang="zh-CN" dirty="0"/>
          </a:p>
          <a:p>
            <a:pPr algn="just">
              <a:lnSpc>
                <a:spcPct val="130000"/>
              </a:lnSpc>
            </a:pPr>
            <a:endParaRPr lang="zh-CN" altLang="en-US" sz="20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398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04A0B-6177-42CC-A08E-E61ADD41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10E7F6-D8B6-4293-8206-2C92805F6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CN" altLang="en-US" dirty="0"/>
              <a:t>合理使用缓存及为缓存设置过期时间</a:t>
            </a:r>
            <a:endParaRPr lang="en-US" altLang="zh-CN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zh-CN" altLang="en-US" dirty="0"/>
              <a:t>静态数据</a:t>
            </a:r>
            <a:r>
              <a:rPr lang="en-US" altLang="zh-CN" dirty="0"/>
              <a:t>+</a:t>
            </a:r>
            <a:r>
              <a:rPr lang="zh-CN" altLang="en-US" dirty="0"/>
              <a:t>异步更新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注意对象转换等耗费的时间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设置合理的日志级别，注意</a:t>
            </a:r>
            <a:r>
              <a:rPr lang="en-US" altLang="zh-CN" dirty="0"/>
              <a:t>IO</a:t>
            </a:r>
            <a:r>
              <a:rPr lang="zh-CN" altLang="en-US" dirty="0"/>
              <a:t>开销，锁等带来的影响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关注服务器层面的配置影响</a:t>
            </a:r>
          </a:p>
        </p:txBody>
      </p:sp>
    </p:spTree>
    <p:extLst>
      <p:ext uri="{BB962C8B-B14F-4D97-AF65-F5344CB8AC3E}">
        <p14:creationId xmlns:p14="http://schemas.microsoft.com/office/powerpoint/2010/main" val="1411616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C3598C7-9F51-4C77-BD3A-6F3EB9B07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40" y="3312361"/>
            <a:ext cx="8300720" cy="351230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A9D0760-C099-4207-B78A-FB2BAA61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3F1F17-538E-4762-BFCE-94E183DFB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95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Sentinel</a:t>
            </a:r>
          </a:p>
          <a:p>
            <a:pPr marL="0" indent="0">
              <a:buNone/>
            </a:pPr>
            <a:r>
              <a:rPr lang="zh-CN" altLang="en-US" sz="2000" dirty="0"/>
              <a:t>随着微服务的流行，服务和服务之间的稳定性变得越来越重要。</a:t>
            </a:r>
            <a:r>
              <a:rPr lang="en-US" altLang="zh-CN" sz="2000" dirty="0"/>
              <a:t>Sentinel </a:t>
            </a:r>
            <a:r>
              <a:rPr lang="zh-CN" altLang="en-US" sz="2000" dirty="0"/>
              <a:t>以流量为切入点，从流量控制、熔断降级、系统负载保护等多个维度保护服务的稳定性。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>
                <a:hlinkClick r:id="rId3"/>
              </a:rPr>
              <a:t>https://github.com/alibaba/Sentinel</a:t>
            </a:r>
          </a:p>
          <a:p>
            <a:pPr marL="0" indent="0">
              <a:buNone/>
            </a:pPr>
            <a:r>
              <a:rPr lang="en-US" altLang="zh-CN" sz="2000" dirty="0">
                <a:hlinkClick r:id="rId3"/>
              </a:rPr>
              <a:t>http://172.16.5.21:8071/#/dashboard/home</a:t>
            </a:r>
            <a:endParaRPr lang="en-US" altLang="zh-CN" sz="20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7930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E9F45-D0BA-4470-AFD1-83C14FFD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Sentinel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33A7B8-3348-48BA-8904-AA79909DF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在平台可以直接对接口或者方法设定降级和熔断规则，基于机器维度的，架构同时提供了基于配置的方式，只需要在启动时加上</a:t>
            </a:r>
            <a:r>
              <a:rPr lang="en-US" altLang="zh-CN" sz="2000" dirty="0"/>
              <a:t>@</a:t>
            </a:r>
            <a:r>
              <a:rPr lang="en-US" altLang="zh-CN" sz="2000" dirty="0" err="1"/>
              <a:t>EnableDubboSentinel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330B4C-A3FF-4D89-BDA8-B5C30521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60" y="2302374"/>
            <a:ext cx="8974584" cy="429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2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3A03C6-171F-4056-A7AD-8E53A4E2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Sentinel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A726FE-C28B-4F46-9C01-1A428D64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74" y="5039389"/>
            <a:ext cx="8629650" cy="10763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73DCB1-797F-4582-B7B9-6A7F0DCE0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8" y="1566401"/>
            <a:ext cx="11049000" cy="28098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894497-DF63-4EFB-8904-F29E4C024B15}"/>
              </a:ext>
            </a:extLst>
          </p:cNvPr>
          <p:cNvSpPr txBox="1"/>
          <p:nvPr/>
        </p:nvSpPr>
        <p:spPr>
          <a:xfrm>
            <a:off x="519794" y="4507777"/>
            <a:ext cx="11152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本机上也提供</a:t>
            </a:r>
            <a:r>
              <a:rPr lang="en-US" altLang="zh-CN" sz="2000" dirty="0"/>
              <a:t>http</a:t>
            </a:r>
            <a:r>
              <a:rPr lang="zh-CN" altLang="en-US" sz="2000" dirty="0"/>
              <a:t>的访问接口，可以看到具体每台机器的规则，可以指定基于调用方的特定的规则</a:t>
            </a:r>
          </a:p>
        </p:txBody>
      </p:sp>
    </p:spTree>
    <p:extLst>
      <p:ext uri="{BB962C8B-B14F-4D97-AF65-F5344CB8AC3E}">
        <p14:creationId xmlns:p14="http://schemas.microsoft.com/office/powerpoint/2010/main" val="1443686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338D9-D4EA-479E-8975-B3BA9D09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Dubbo-admin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A4F100-1A5E-4B07-BD3E-F60A3682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968" y="1881854"/>
            <a:ext cx="8335392" cy="465845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7671488-A0A4-4BBF-8E02-3C82926F785A}"/>
              </a:ext>
            </a:extLst>
          </p:cNvPr>
          <p:cNvSpPr/>
          <p:nvPr/>
        </p:nvSpPr>
        <p:spPr>
          <a:xfrm>
            <a:off x="438705" y="1481450"/>
            <a:ext cx="5109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http://dobbo-admin.mogo.com/</a:t>
            </a:r>
            <a:r>
              <a:rPr lang="zh-CN" altLang="en-US" dirty="0"/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E6B0DC-5316-4160-95CD-7346652D77F5}"/>
              </a:ext>
            </a:extLst>
          </p:cNvPr>
          <p:cNvSpPr txBox="1"/>
          <p:nvPr/>
        </p:nvSpPr>
        <p:spPr>
          <a:xfrm>
            <a:off x="363987" y="2089944"/>
            <a:ext cx="3107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查看服务的状态，机器，端口，版本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禁用服务的某些机器（不可全部禁用）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配置路由，权重等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985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7AB68-1FCD-45FE-9BA8-6D02A0533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04" y="82929"/>
            <a:ext cx="10515600" cy="1325563"/>
          </a:xfrm>
        </p:spPr>
        <p:txBody>
          <a:bodyPr/>
          <a:lstStyle/>
          <a:p>
            <a:r>
              <a:rPr lang="en-US" altLang="zh-CN" b="1" dirty="0" err="1"/>
              <a:t>zipkin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48C2C2-0E29-4915-8A49-49ADBB145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1675"/>
            <a:ext cx="12192000" cy="20867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96E406-ABF5-4289-A14E-9A9C598B6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217" y="745710"/>
            <a:ext cx="8707120" cy="378118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D5E5804-4B36-43FC-803F-47070E49EDC9}"/>
              </a:ext>
            </a:extLst>
          </p:cNvPr>
          <p:cNvSpPr/>
          <p:nvPr/>
        </p:nvSpPr>
        <p:spPr>
          <a:xfrm>
            <a:off x="106532" y="1506022"/>
            <a:ext cx="32335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4"/>
              </a:rPr>
              <a:t>http://172.16.5.21:9411/zipkin/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查询接口时间 </a:t>
            </a:r>
          </a:p>
        </p:txBody>
      </p:sp>
    </p:spTree>
    <p:extLst>
      <p:ext uri="{BB962C8B-B14F-4D97-AF65-F5344CB8AC3E}">
        <p14:creationId xmlns:p14="http://schemas.microsoft.com/office/powerpoint/2010/main" val="2998497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53E998-F3B2-49F8-9A46-83BC70246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zipkin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A38349-0160-47F4-A5E5-A2E77671E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A1A6F4-065D-4541-A4A7-0421BFF4F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81" y="1483189"/>
            <a:ext cx="11899037" cy="527409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615B757-253E-49D4-ABF6-F49E682102DD}"/>
              </a:ext>
            </a:extLst>
          </p:cNvPr>
          <p:cNvSpPr/>
          <p:nvPr/>
        </p:nvSpPr>
        <p:spPr>
          <a:xfrm>
            <a:off x="3033860" y="1060643"/>
            <a:ext cx="1401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调用关系图 </a:t>
            </a:r>
          </a:p>
        </p:txBody>
      </p:sp>
    </p:spTree>
    <p:extLst>
      <p:ext uri="{BB962C8B-B14F-4D97-AF65-F5344CB8AC3E}">
        <p14:creationId xmlns:p14="http://schemas.microsoft.com/office/powerpoint/2010/main" val="508007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54869-CA43-4E3C-8CEA-F5340D5CC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Arthas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12DF36-56EA-4450-BAF0-FE77D2B23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566" y="1248330"/>
            <a:ext cx="6031777" cy="530668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CCBC8CC-0096-4D60-942A-F98B8BFCE05A}"/>
              </a:ext>
            </a:extLst>
          </p:cNvPr>
          <p:cNvSpPr/>
          <p:nvPr/>
        </p:nvSpPr>
        <p:spPr>
          <a:xfrm>
            <a:off x="673333" y="1506022"/>
            <a:ext cx="3592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/>
              </a:rPr>
              <a:t>https://github.com/alibaba/arthas</a:t>
            </a:r>
            <a:r>
              <a:rPr lang="zh-CN" altLang="en-US" dirty="0"/>
              <a:t>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4A50158-F570-4DB1-86B9-9EE06CCA5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223" y="2526172"/>
            <a:ext cx="5002991" cy="3014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SFMono-Regular"/>
                <a:cs typeface="Arial" panose="020B0604020202020204" pitchFamily="34" charset="0"/>
              </a:rPr>
              <a:t>Arthas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  <a:cs typeface="Arial" panose="020B0604020202020204" pitchFamily="34" charset="0"/>
              </a:rPr>
              <a:t> 是Alibaba开源的Java诊断工具，深受开发者喜爱。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  <a:cs typeface="Arial" panose="020B0604020202020204" pitchFamily="34" charset="0"/>
              </a:rPr>
              <a:t>当你遇到以下类似问题而束手无策时，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SFMono-Regular"/>
                <a:cs typeface="Arial" panose="020B0604020202020204" pitchFamily="34" charset="0"/>
              </a:rPr>
              <a:t>Arthas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  <a:cs typeface="Arial" panose="020B0604020202020204" pitchFamily="34" charset="0"/>
              </a:rPr>
              <a:t>可以帮助你解决：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  <a:cs typeface="Arial" panose="020B0604020202020204" pitchFamily="34" charset="0"/>
              </a:rPr>
              <a:t>这个类从哪个 jar 包加载的？为什么会报各种类相关的 Exception？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  <a:cs typeface="Arial" panose="020B0604020202020204" pitchFamily="34" charset="0"/>
              </a:rPr>
              <a:t>我改的代码为什么没有执行到？难道是我没 commit？分支搞错了？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  <a:cs typeface="Arial" panose="020B0604020202020204" pitchFamily="34" charset="0"/>
              </a:rPr>
              <a:t>遇到问题无法在线上 debug，难道只能通过加日志再重新发布吗？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  <a:cs typeface="Arial" panose="020B0604020202020204" pitchFamily="34" charset="0"/>
              </a:rPr>
              <a:t>线上遇到某个用户的数据处理有问题，但线上同样无法 debug，线下无法重现！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  <a:cs typeface="Arial" panose="020B0604020202020204" pitchFamily="34" charset="0"/>
              </a:rPr>
              <a:t>是否有一个全局视角来查看系统的运行状况？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  <a:cs typeface="Arial" panose="020B0604020202020204" pitchFamily="34" charset="0"/>
              </a:rPr>
              <a:t>有什么办法可以监控到JVM的实时运行状态？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SFMono-Regular"/>
                <a:cs typeface="Arial" panose="020B0604020202020204" pitchFamily="34" charset="0"/>
              </a:rPr>
              <a:t>Arthas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  <a:cs typeface="Arial" panose="020B0604020202020204" pitchFamily="34" charset="0"/>
              </a:rPr>
              <a:t>采用命令行交互模式，同时提供丰富的 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SFMono-Regular"/>
                <a:cs typeface="Arial" panose="020B0604020202020204" pitchFamily="34" charset="0"/>
              </a:rPr>
              <a:t>Tab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  <a:cs typeface="Arial" panose="020B0604020202020204" pitchFamily="34" charset="0"/>
              </a:rPr>
              <a:t> 自动补全功能，进一步方便进行问题的定位和诊断。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639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68417B-C9F8-42CB-BA6D-042424478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Arthas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6A75E9-9F05-4433-9E51-71B803388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0" y="1961975"/>
            <a:ext cx="11977539" cy="46465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6B96819-B2E6-453C-AE46-257DC09498A5}"/>
              </a:ext>
            </a:extLst>
          </p:cNvPr>
          <p:cNvSpPr txBox="1"/>
          <p:nvPr/>
        </p:nvSpPr>
        <p:spPr>
          <a:xfrm>
            <a:off x="214471" y="1506022"/>
            <a:ext cx="1292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dashboard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981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6DA27B-7BD5-4EB0-9F2E-8F022C10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Arthas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EA0ADE-868C-47CE-A3AF-1D6377A78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monitor -c 5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com.mgzf.room.service.impl.FlatRoomServiceImpl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findById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B9F1E6-5C04-4D74-AF7B-3BBBC86B8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23" y="2300116"/>
            <a:ext cx="11680624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9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1D7D5-7AB7-47E3-A828-757759F5E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压测工具</a:t>
            </a:r>
            <a:r>
              <a:rPr lang="en-US" altLang="zh-CN" dirty="0"/>
              <a:t>-JMeter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30A0B6-1788-424E-BAA5-A69355B74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84" r="902" b="36353"/>
          <a:stretch/>
        </p:blipFill>
        <p:spPr>
          <a:xfrm>
            <a:off x="2419640" y="4318571"/>
            <a:ext cx="9645504" cy="2445818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6DB325A-E6DC-4476-8581-56819DACC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15" b="19547"/>
          <a:stretch/>
        </p:blipFill>
        <p:spPr>
          <a:xfrm>
            <a:off x="208136" y="2363000"/>
            <a:ext cx="10398265" cy="32761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5C28DB-34A6-45B5-9731-4ED147917E63}"/>
              </a:ext>
            </a:extLst>
          </p:cNvPr>
          <p:cNvSpPr txBox="1"/>
          <p:nvPr/>
        </p:nvSpPr>
        <p:spPr>
          <a:xfrm>
            <a:off x="303713" y="1480296"/>
            <a:ext cx="6441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场景化压测，动态化参数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专用的压测环境，独立的配置中心，缓存及数据库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TPS</a:t>
            </a:r>
            <a:r>
              <a:rPr lang="zh-CN" altLang="en-US" dirty="0"/>
              <a:t>，平均响应时间，</a:t>
            </a:r>
            <a:r>
              <a:rPr lang="en-US" altLang="zh-CN" dirty="0"/>
              <a:t>95LINE</a:t>
            </a:r>
            <a:r>
              <a:rPr lang="zh-CN" altLang="en-US" dirty="0"/>
              <a:t>， 接口性能拐点，接口稳定性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908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22CFD-0A41-4CF6-923F-0C52B8C3D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Arthas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647C3CF-D810-46BB-A5DC-54AC87273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09" y="2170577"/>
            <a:ext cx="5303578" cy="41343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2FF56F-FD2D-49EC-B947-297E57D1E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" t="-1" r="6048" b="680"/>
          <a:stretch/>
        </p:blipFill>
        <p:spPr>
          <a:xfrm>
            <a:off x="5388526" y="3757875"/>
            <a:ext cx="6719862" cy="25470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AA24F4-3674-445E-8E4F-5279E54F5D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8" b="-2881"/>
          <a:stretch/>
        </p:blipFill>
        <p:spPr>
          <a:xfrm>
            <a:off x="5388526" y="2170577"/>
            <a:ext cx="6680923" cy="124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22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B2D51-7095-40BD-9627-A42039523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Arthas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065B6-3D9C-4223-ACF0-222CC4F87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stack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com.alibaba.druid.pool.DruidPooledPreparedStatement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execute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267800-FB8C-42DA-B0CA-2F03F6E3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35820"/>
            <a:ext cx="8787041" cy="532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27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F314B53-F690-40AC-A15B-EFEFA7BC3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5" y="1996154"/>
            <a:ext cx="11868589" cy="456774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9E860A0-30FD-4D72-83BE-481C524D2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5" y="294104"/>
            <a:ext cx="10515600" cy="1325563"/>
          </a:xfrm>
        </p:spPr>
        <p:txBody>
          <a:bodyPr/>
          <a:lstStyle/>
          <a:p>
            <a:r>
              <a:rPr lang="en-US" altLang="zh-CN" dirty="0" err="1"/>
              <a:t>Arthas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8638E0-545B-49BE-8290-F5ABA46032E4}"/>
              </a:ext>
            </a:extLst>
          </p:cNvPr>
          <p:cNvSpPr txBox="1"/>
          <p:nvPr/>
        </p:nvSpPr>
        <p:spPr>
          <a:xfrm>
            <a:off x="435006" y="1535837"/>
            <a:ext cx="8293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trace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org.apache.ibatis.executor.statement.PreparedStatementHandler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 query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660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6B8F8-B4EA-438D-BE03-57B075FCA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Arthas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BE50E-D875-4556-8929-40C24C992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watch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com.alibaba.druid.pool.DruidPooledStatement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transactionRecord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{params[0],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throwExp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166B31-FE40-4C5C-AC72-FFD8EFD6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3" y="2428559"/>
            <a:ext cx="11984854" cy="182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96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C70B60-1E74-4D53-856B-01E86D66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Arthas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62DB98-9FEA-41B6-BA82-BF2F92044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79387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dirty="0" err="1"/>
              <a:t>Classloader</a:t>
            </a:r>
            <a:endParaRPr lang="en-US" altLang="zh-CN" sz="2000" dirty="0"/>
          </a:p>
          <a:p>
            <a:r>
              <a:rPr lang="zh-CN" altLang="en-US" sz="2000" dirty="0"/>
              <a:t>路径</a:t>
            </a:r>
            <a:endParaRPr lang="en-US" altLang="zh-CN" sz="2000" dirty="0"/>
          </a:p>
          <a:p>
            <a:r>
              <a:rPr lang="zh-CN" altLang="en-US" sz="2000" dirty="0"/>
              <a:t>反编译源码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63A30C-5781-4B01-B3AD-A4A77EDF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92623"/>
            <a:ext cx="8496300" cy="6334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00E699-4522-4032-907F-AC207A0E7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364" y="1494142"/>
            <a:ext cx="6752196" cy="53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93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F8235-0072-4C9F-9678-7E794B8A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Scripts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97C3C8-CF13-442D-A95D-4F887C69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48" y="1967687"/>
            <a:ext cx="11647503" cy="45820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A901930-217F-4506-AE5E-8D2A95A28E42}"/>
              </a:ext>
            </a:extLst>
          </p:cNvPr>
          <p:cNvSpPr/>
          <p:nvPr/>
        </p:nvSpPr>
        <p:spPr>
          <a:xfrm>
            <a:off x="639277" y="1506022"/>
            <a:ext cx="112212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https://github.com/oldratlee/useful-scripts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4F2085-8CE9-41BE-9FD7-96D0BFB96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963" y="56470"/>
            <a:ext cx="6343228" cy="177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76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AC1AC-82D8-4B2C-B67D-2DC7B023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844"/>
            <a:ext cx="10515600" cy="1325563"/>
          </a:xfrm>
        </p:spPr>
        <p:txBody>
          <a:bodyPr/>
          <a:lstStyle/>
          <a:p>
            <a:r>
              <a:rPr lang="en-US" altLang="zh-CN" dirty="0"/>
              <a:t>DB </a:t>
            </a:r>
            <a:br>
              <a:rPr lang="en-US" altLang="zh-CN" dirty="0"/>
            </a:b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mogolog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msf_monitor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dubbo_invoke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522CBE-0C2C-46A0-9888-752A789D3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1007"/>
            <a:ext cx="4079240" cy="5226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SELECT sum(success) , sum(failure),avg(elapsed/success), hour(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invoke_date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) h, application FROM `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dubbo_invoke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` where provider in ('172.16.1.65','172.16.1.69','172.16.1.246','172.16.1.247') and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invoke_date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&gt;= '2018-10-11 00:00:00' and type = 'consumer' group by application, h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C705F6-1EC0-49A0-A633-94598BF47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17"/>
          <a:stretch/>
        </p:blipFill>
        <p:spPr>
          <a:xfrm>
            <a:off x="4917440" y="1403807"/>
            <a:ext cx="6959601" cy="535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68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angy\AppData\Roaming\Foxmail7\Temp-13676-20181011092809\Attach\Catch(10-11-18-25-00).jpg">
            <a:extLst>
              <a:ext uri="{FF2B5EF4-FFF2-40B4-BE49-F238E27FC236}">
                <a16:creationId xmlns:a16="http://schemas.microsoft.com/office/drawing/2014/main" id="{DDB9CB3B-208A-44AD-BD7E-1CE8F829F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4" t="73858" r="30519" b="4259"/>
          <a:stretch/>
        </p:blipFill>
        <p:spPr bwMode="auto">
          <a:xfrm>
            <a:off x="3434080" y="939820"/>
            <a:ext cx="5120640" cy="450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30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9644E-78CF-45CD-A7C7-257BFDC8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压测环境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4A62685-9B9A-4355-80E7-6130C7121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2912" y="267651"/>
            <a:ext cx="6115393" cy="43513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44956AC-DB3F-4628-9514-4D766EB148AB}"/>
              </a:ext>
            </a:extLst>
          </p:cNvPr>
          <p:cNvSpPr txBox="1"/>
          <p:nvPr/>
        </p:nvSpPr>
        <p:spPr>
          <a:xfrm>
            <a:off x="71021" y="1563589"/>
            <a:ext cx="57216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压测环境机器完全独立，现有</a:t>
            </a:r>
            <a:r>
              <a:rPr lang="en-US" altLang="zh-CN" dirty="0"/>
              <a:t>6</a:t>
            </a:r>
            <a:r>
              <a:rPr lang="zh-CN" altLang="en-US" dirty="0"/>
              <a:t>台，在阿里云上，其中一台是打压机，本地会受网络影响，是压不上去的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压测环境数据库，</a:t>
            </a:r>
            <a:r>
              <a:rPr lang="en-US" altLang="zh-CN" dirty="0"/>
              <a:t>Apollo</a:t>
            </a:r>
            <a:r>
              <a:rPr lang="zh-CN" altLang="en-US" dirty="0"/>
              <a:t>，缓存与线上隔离，压测前需要先同步一下线上数据库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压测环境有</a:t>
            </a:r>
            <a:r>
              <a:rPr lang="en-US" altLang="zh-CN" dirty="0"/>
              <a:t>root</a:t>
            </a:r>
            <a:r>
              <a:rPr lang="zh-CN" altLang="en-US" dirty="0"/>
              <a:t>权限，开发人员可以随意使用，初始脚本需要运维配置下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测试包的上传在</a:t>
            </a:r>
            <a:r>
              <a:rPr lang="en-US" altLang="zh-CN" dirty="0"/>
              <a:t>ops</a:t>
            </a:r>
            <a:r>
              <a:rPr lang="zh-CN" altLang="en-US" dirty="0"/>
              <a:t>平台完成</a:t>
            </a:r>
            <a:r>
              <a:rPr lang="en-US" altLang="zh-CN" dirty="0"/>
              <a:t>(</a:t>
            </a:r>
            <a:r>
              <a:rPr lang="en-US" altLang="zh-CN" dirty="0">
                <a:hlinkClick r:id="rId3"/>
              </a:rPr>
              <a:t>http://ops.mogo.com/</a:t>
            </a:r>
            <a:r>
              <a:rPr lang="en-US" altLang="zh-CN" dirty="0"/>
              <a:t>),</a:t>
            </a:r>
            <a:r>
              <a:rPr lang="zh-CN" altLang="en-US" dirty="0"/>
              <a:t>上传的包会自动落到指定机器的目录下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机器有限，只能部署需要的服务，如遇到启动错误，加上</a:t>
            </a:r>
            <a:r>
              <a:rPr lang="en-US" altLang="zh-CN" dirty="0"/>
              <a:t>&lt;</a:t>
            </a:r>
            <a:r>
              <a:rPr lang="en-US" altLang="zh-CN" dirty="0" err="1"/>
              <a:t>dubbo:consumer</a:t>
            </a:r>
            <a:r>
              <a:rPr lang="en-US" altLang="zh-CN" dirty="0"/>
              <a:t> check="false"/&gt;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和线上共用一个注册中心，不带</a:t>
            </a:r>
            <a:r>
              <a:rPr lang="en-US" altLang="zh-CN" dirty="0"/>
              <a:t>PRO</a:t>
            </a:r>
            <a:r>
              <a:rPr lang="zh-CN" altLang="en-US" dirty="0"/>
              <a:t>的即为压测版的服务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FB60B8-32A5-4A2A-A3B5-21CB8E61D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911" y="4716463"/>
            <a:ext cx="6115393" cy="20741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0D8D4B-4D2A-488B-AD2B-E150D0DA1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971" y="5144861"/>
            <a:ext cx="33242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7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3"/>
          <p:cNvSpPr txBox="1"/>
          <p:nvPr/>
        </p:nvSpPr>
        <p:spPr>
          <a:xfrm>
            <a:off x="248296" y="140040"/>
            <a:ext cx="175560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7" spc="400" dirty="0">
                <a:solidFill>
                  <a:schemeClr val="bg1"/>
                </a:solidFill>
                <a:latin typeface="+mj-ea"/>
                <a:ea typeface="+mj-ea"/>
              </a:rPr>
              <a:t>责任义务</a:t>
            </a:r>
          </a:p>
        </p:txBody>
      </p:sp>
      <p:grpSp>
        <p:nvGrpSpPr>
          <p:cNvPr id="192" name="组合 191"/>
          <p:cNvGrpSpPr/>
          <p:nvPr/>
        </p:nvGrpSpPr>
        <p:grpSpPr>
          <a:xfrm>
            <a:off x="248296" y="1182820"/>
            <a:ext cx="4056762" cy="1255515"/>
            <a:chOff x="1324726" y="3439252"/>
            <a:chExt cx="2253127" cy="1255807"/>
          </a:xfrm>
        </p:grpSpPr>
        <p:sp>
          <p:nvSpPr>
            <p:cNvPr id="193" name="文本框 75"/>
            <p:cNvSpPr txBox="1"/>
            <p:nvPr/>
          </p:nvSpPr>
          <p:spPr>
            <a:xfrm>
              <a:off x="1656405" y="3500860"/>
              <a:ext cx="1493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9A0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通勤找房接口</a:t>
              </a:r>
            </a:p>
          </p:txBody>
        </p:sp>
        <p:sp>
          <p:nvSpPr>
            <p:cNvPr id="194" name="文本框 77"/>
            <p:cNvSpPr txBox="1"/>
            <p:nvPr/>
          </p:nvSpPr>
          <p:spPr>
            <a:xfrm>
              <a:off x="1324726" y="3439252"/>
              <a:ext cx="501542" cy="461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FF9A05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400" dirty="0">
                <a:solidFill>
                  <a:srgbClr val="FF9A05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5" name="文本框 113"/>
            <p:cNvSpPr txBox="1"/>
            <p:nvPr/>
          </p:nvSpPr>
          <p:spPr>
            <a:xfrm>
              <a:off x="1330232" y="3848861"/>
              <a:ext cx="2247621" cy="8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问题描述：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TPS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未达到指标（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50/sec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优化方案：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日志级别从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debug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改成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info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优化后结果：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TPS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达到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292/sec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6" name="组合 195"/>
          <p:cNvGrpSpPr/>
          <p:nvPr/>
        </p:nvGrpSpPr>
        <p:grpSpPr>
          <a:xfrm>
            <a:off x="253922" y="2447780"/>
            <a:ext cx="2945709" cy="461558"/>
            <a:chOff x="6400904" y="5058994"/>
            <a:chExt cx="2945326" cy="461665"/>
          </a:xfrm>
        </p:grpSpPr>
        <p:sp>
          <p:nvSpPr>
            <p:cNvPr id="197" name="文本框 96"/>
            <p:cNvSpPr txBox="1"/>
            <p:nvPr/>
          </p:nvSpPr>
          <p:spPr>
            <a:xfrm>
              <a:off x="6992390" y="5113216"/>
              <a:ext cx="2353840" cy="338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E870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首页</a:t>
              </a:r>
              <a:r>
                <a:rPr lang="en-US" altLang="zh-CN" sz="1600" b="1" dirty="0">
                  <a:solidFill>
                    <a:srgbClr val="E870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zh-CN" altLang="en-US" sz="1600" b="1" dirty="0">
                  <a:solidFill>
                    <a:srgbClr val="E870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筛选项查询接口</a:t>
              </a:r>
            </a:p>
          </p:txBody>
        </p:sp>
        <p:sp>
          <p:nvSpPr>
            <p:cNvPr id="198" name="文本框 98"/>
            <p:cNvSpPr txBox="1"/>
            <p:nvPr/>
          </p:nvSpPr>
          <p:spPr>
            <a:xfrm>
              <a:off x="6400904" y="5058994"/>
              <a:ext cx="591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E8707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400" dirty="0">
                <a:solidFill>
                  <a:srgbClr val="E8707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285286" y="4296172"/>
            <a:ext cx="8908325" cy="1306190"/>
            <a:chOff x="2444624" y="2883364"/>
            <a:chExt cx="8907166" cy="1306493"/>
          </a:xfrm>
        </p:grpSpPr>
        <p:sp>
          <p:nvSpPr>
            <p:cNvPr id="201" name="文本框 92"/>
            <p:cNvSpPr txBox="1"/>
            <p:nvPr/>
          </p:nvSpPr>
          <p:spPr>
            <a:xfrm>
              <a:off x="3037667" y="3789708"/>
              <a:ext cx="2286060" cy="338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663A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心愿单</a:t>
              </a:r>
              <a:r>
                <a:rPr lang="en-US" altLang="zh-CN" sz="1600" b="1" dirty="0">
                  <a:solidFill>
                    <a:srgbClr val="663A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1600" b="1" dirty="0">
                  <a:solidFill>
                    <a:srgbClr val="663A7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结果推荐接口</a:t>
              </a:r>
            </a:p>
          </p:txBody>
        </p:sp>
        <p:sp>
          <p:nvSpPr>
            <p:cNvPr id="202" name="文本框 94"/>
            <p:cNvSpPr txBox="1"/>
            <p:nvPr/>
          </p:nvSpPr>
          <p:spPr>
            <a:xfrm>
              <a:off x="2444624" y="3728192"/>
              <a:ext cx="50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663A77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400" dirty="0">
                <a:solidFill>
                  <a:srgbClr val="663A77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3" name="文本框 113"/>
            <p:cNvSpPr txBox="1"/>
            <p:nvPr/>
          </p:nvSpPr>
          <p:spPr>
            <a:xfrm>
              <a:off x="9104169" y="2883364"/>
              <a:ext cx="2247621" cy="278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4" name="组合 203"/>
          <p:cNvGrpSpPr/>
          <p:nvPr/>
        </p:nvGrpSpPr>
        <p:grpSpPr>
          <a:xfrm>
            <a:off x="268635" y="3896300"/>
            <a:ext cx="3657206" cy="461558"/>
            <a:chOff x="4061029" y="641199"/>
            <a:chExt cx="3656729" cy="461665"/>
          </a:xfrm>
        </p:grpSpPr>
        <p:sp>
          <p:nvSpPr>
            <p:cNvPr id="205" name="文本框 82"/>
            <p:cNvSpPr txBox="1"/>
            <p:nvPr/>
          </p:nvSpPr>
          <p:spPr>
            <a:xfrm>
              <a:off x="4670720" y="712532"/>
              <a:ext cx="3047038" cy="338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搜索页少结果／</a:t>
              </a:r>
              <a:r>
                <a:rPr lang="en-US" altLang="zh-CN" sz="16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16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结果推荐接口</a:t>
              </a:r>
            </a:p>
          </p:txBody>
        </p:sp>
        <p:sp>
          <p:nvSpPr>
            <p:cNvPr id="206" name="文本框 84"/>
            <p:cNvSpPr txBox="1"/>
            <p:nvPr/>
          </p:nvSpPr>
          <p:spPr>
            <a:xfrm>
              <a:off x="4061029" y="641199"/>
              <a:ext cx="534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01ACBE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400" dirty="0">
                <a:solidFill>
                  <a:srgbClr val="01ACBE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08" name="文本框 207"/>
          <p:cNvSpPr txBox="1"/>
          <p:nvPr/>
        </p:nvSpPr>
        <p:spPr>
          <a:xfrm>
            <a:off x="9738708" y="-12504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D2840F2E-8805-4264-B4DD-79BE1A6B3413}"/>
              </a:ext>
            </a:extLst>
          </p:cNvPr>
          <p:cNvGrpSpPr/>
          <p:nvPr/>
        </p:nvGrpSpPr>
        <p:grpSpPr>
          <a:xfrm>
            <a:off x="878406" y="130784"/>
            <a:ext cx="5995782" cy="872772"/>
            <a:chOff x="6977188" y="1902560"/>
            <a:chExt cx="4158578" cy="998361"/>
          </a:xfrm>
        </p:grpSpPr>
        <p:sp>
          <p:nvSpPr>
            <p:cNvPr id="79" name="任意多边形 96">
              <a:extLst>
                <a:ext uri="{FF2B5EF4-FFF2-40B4-BE49-F238E27FC236}">
                  <a16:creationId xmlns:a16="http://schemas.microsoft.com/office/drawing/2014/main" id="{8628C59D-E469-4286-9F3B-FB9DFB7F1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188" y="1902560"/>
              <a:ext cx="4158578" cy="998361"/>
            </a:xfrm>
            <a:custGeom>
              <a:avLst/>
              <a:gdLst>
                <a:gd name="connsiteX0" fmla="*/ 352810 w 4452260"/>
                <a:gd name="connsiteY0" fmla="*/ 0 h 1068867"/>
                <a:gd name="connsiteX1" fmla="*/ 636768 w 4452260"/>
                <a:gd name="connsiteY1" fmla="*/ 0 h 1068867"/>
                <a:gd name="connsiteX2" fmla="*/ 647700 w 4452260"/>
                <a:gd name="connsiteY2" fmla="*/ 0 h 1068867"/>
                <a:gd name="connsiteX3" fmla="*/ 724065 w 4452260"/>
                <a:gd name="connsiteY3" fmla="*/ 0 h 1068867"/>
                <a:gd name="connsiteX4" fmla="*/ 782584 w 4452260"/>
                <a:gd name="connsiteY4" fmla="*/ 0 h 1068867"/>
                <a:gd name="connsiteX5" fmla="*/ 799455 w 4452260"/>
                <a:gd name="connsiteY5" fmla="*/ 0 h 1068867"/>
                <a:gd name="connsiteX6" fmla="*/ 809825 w 4452260"/>
                <a:gd name="connsiteY6" fmla="*/ 0 h 1068867"/>
                <a:gd name="connsiteX7" fmla="*/ 818078 w 4452260"/>
                <a:gd name="connsiteY7" fmla="*/ 0 h 1068867"/>
                <a:gd name="connsiteX8" fmla="*/ 843980 w 4452260"/>
                <a:gd name="connsiteY8" fmla="*/ 0 h 1068867"/>
                <a:gd name="connsiteX9" fmla="*/ 931658 w 4452260"/>
                <a:gd name="connsiteY9" fmla="*/ 0 h 1068867"/>
                <a:gd name="connsiteX10" fmla="*/ 961580 w 4452260"/>
                <a:gd name="connsiteY10" fmla="*/ 0 h 1068867"/>
                <a:gd name="connsiteX11" fmla="*/ 1000055 w 4452260"/>
                <a:gd name="connsiteY11" fmla="*/ 0 h 1068867"/>
                <a:gd name="connsiteX12" fmla="*/ 1040537 w 4452260"/>
                <a:gd name="connsiteY12" fmla="*/ 0 h 1068867"/>
                <a:gd name="connsiteX13" fmla="*/ 1051453 w 4452260"/>
                <a:gd name="connsiteY13" fmla="*/ 0 h 1068867"/>
                <a:gd name="connsiteX14" fmla="*/ 1083414 w 4452260"/>
                <a:gd name="connsiteY14" fmla="*/ 0 h 1068867"/>
                <a:gd name="connsiteX15" fmla="*/ 1112969 w 4452260"/>
                <a:gd name="connsiteY15" fmla="*/ 0 h 1068867"/>
                <a:gd name="connsiteX16" fmla="*/ 1138871 w 4452260"/>
                <a:gd name="connsiteY16" fmla="*/ 0 h 1068867"/>
                <a:gd name="connsiteX17" fmla="*/ 1170224 w 4452260"/>
                <a:gd name="connsiteY17" fmla="*/ 0 h 1068867"/>
                <a:gd name="connsiteX18" fmla="*/ 1170711 w 4452260"/>
                <a:gd name="connsiteY18" fmla="*/ 0 h 1068867"/>
                <a:gd name="connsiteX19" fmla="*/ 1202662 w 4452260"/>
                <a:gd name="connsiteY19" fmla="*/ 0 h 1068867"/>
                <a:gd name="connsiteX20" fmla="*/ 1240037 w 4452260"/>
                <a:gd name="connsiteY20" fmla="*/ 0 h 1068867"/>
                <a:gd name="connsiteX21" fmla="*/ 1290626 w 4452260"/>
                <a:gd name="connsiteY21" fmla="*/ 0 h 1068867"/>
                <a:gd name="connsiteX22" fmla="*/ 1324496 w 4452260"/>
                <a:gd name="connsiteY22" fmla="*/ 0 h 1068867"/>
                <a:gd name="connsiteX23" fmla="*/ 1332348 w 4452260"/>
                <a:gd name="connsiteY23" fmla="*/ 0 h 1068867"/>
                <a:gd name="connsiteX24" fmla="*/ 1335428 w 4452260"/>
                <a:gd name="connsiteY24" fmla="*/ 0 h 1068867"/>
                <a:gd name="connsiteX25" fmla="*/ 1411793 w 4452260"/>
                <a:gd name="connsiteY25" fmla="*/ 0 h 1068867"/>
                <a:gd name="connsiteX26" fmla="*/ 1454182 w 4452260"/>
                <a:gd name="connsiteY26" fmla="*/ 0 h 1068867"/>
                <a:gd name="connsiteX27" fmla="*/ 1470312 w 4452260"/>
                <a:gd name="connsiteY27" fmla="*/ 0 h 1068867"/>
                <a:gd name="connsiteX28" fmla="*/ 1487183 w 4452260"/>
                <a:gd name="connsiteY28" fmla="*/ 0 h 1068867"/>
                <a:gd name="connsiteX29" fmla="*/ 1497552 w 4452260"/>
                <a:gd name="connsiteY29" fmla="*/ 0 h 1068867"/>
                <a:gd name="connsiteX30" fmla="*/ 1505806 w 4452260"/>
                <a:gd name="connsiteY30" fmla="*/ 0 h 1068867"/>
                <a:gd name="connsiteX31" fmla="*/ 1528471 w 4452260"/>
                <a:gd name="connsiteY31" fmla="*/ 0 h 1068867"/>
                <a:gd name="connsiteX32" fmla="*/ 1531708 w 4452260"/>
                <a:gd name="connsiteY32" fmla="*/ 0 h 1068867"/>
                <a:gd name="connsiteX33" fmla="*/ 1540992 w 4452260"/>
                <a:gd name="connsiteY33" fmla="*/ 0 h 1068867"/>
                <a:gd name="connsiteX34" fmla="*/ 1541479 w 4452260"/>
                <a:gd name="connsiteY34" fmla="*/ 0 h 1068867"/>
                <a:gd name="connsiteX35" fmla="*/ 1599998 w 4452260"/>
                <a:gd name="connsiteY35" fmla="*/ 0 h 1068867"/>
                <a:gd name="connsiteX36" fmla="*/ 1619386 w 4452260"/>
                <a:gd name="connsiteY36" fmla="*/ 0 h 1068867"/>
                <a:gd name="connsiteX37" fmla="*/ 1635492 w 4452260"/>
                <a:gd name="connsiteY37" fmla="*/ 0 h 1068867"/>
                <a:gd name="connsiteX38" fmla="*/ 1649308 w 4452260"/>
                <a:gd name="connsiteY38" fmla="*/ 0 h 1068867"/>
                <a:gd name="connsiteX39" fmla="*/ 1653720 w 4452260"/>
                <a:gd name="connsiteY39" fmla="*/ 0 h 1068867"/>
                <a:gd name="connsiteX40" fmla="*/ 1661394 w 4452260"/>
                <a:gd name="connsiteY40" fmla="*/ 0 h 1068867"/>
                <a:gd name="connsiteX41" fmla="*/ 1687782 w 4452260"/>
                <a:gd name="connsiteY41" fmla="*/ 0 h 1068867"/>
                <a:gd name="connsiteX42" fmla="*/ 1703116 w 4452260"/>
                <a:gd name="connsiteY42" fmla="*/ 0 h 1068867"/>
                <a:gd name="connsiteX43" fmla="*/ 1739181 w 4452260"/>
                <a:gd name="connsiteY43" fmla="*/ 0 h 1068867"/>
                <a:gd name="connsiteX44" fmla="*/ 1771141 w 4452260"/>
                <a:gd name="connsiteY44" fmla="*/ 0 h 1068867"/>
                <a:gd name="connsiteX45" fmla="*/ 1800697 w 4452260"/>
                <a:gd name="connsiteY45" fmla="*/ 0 h 1068867"/>
                <a:gd name="connsiteX46" fmla="*/ 1811727 w 4452260"/>
                <a:gd name="connsiteY46" fmla="*/ 0 h 1068867"/>
                <a:gd name="connsiteX47" fmla="*/ 1823361 w 4452260"/>
                <a:gd name="connsiteY47" fmla="*/ 0 h 1068867"/>
                <a:gd name="connsiteX48" fmla="*/ 1826599 w 4452260"/>
                <a:gd name="connsiteY48" fmla="*/ 0 h 1068867"/>
                <a:gd name="connsiteX49" fmla="*/ 1857951 w 4452260"/>
                <a:gd name="connsiteY49" fmla="*/ 0 h 1068867"/>
                <a:gd name="connsiteX50" fmla="*/ 1858439 w 4452260"/>
                <a:gd name="connsiteY50" fmla="*/ 0 h 1068867"/>
                <a:gd name="connsiteX51" fmla="*/ 1859676 w 4452260"/>
                <a:gd name="connsiteY51" fmla="*/ 0 h 1068867"/>
                <a:gd name="connsiteX52" fmla="*/ 1893346 w 4452260"/>
                <a:gd name="connsiteY52" fmla="*/ 0 h 1068867"/>
                <a:gd name="connsiteX53" fmla="*/ 1927765 w 4452260"/>
                <a:gd name="connsiteY53" fmla="*/ 0 h 1068867"/>
                <a:gd name="connsiteX54" fmla="*/ 1963365 w 4452260"/>
                <a:gd name="connsiteY54" fmla="*/ 0 h 1068867"/>
                <a:gd name="connsiteX55" fmla="*/ 1978354 w 4452260"/>
                <a:gd name="connsiteY55" fmla="*/ 0 h 1068867"/>
                <a:gd name="connsiteX56" fmla="*/ 1991032 w 4452260"/>
                <a:gd name="connsiteY56" fmla="*/ 0 h 1068867"/>
                <a:gd name="connsiteX57" fmla="*/ 2020076 w 4452260"/>
                <a:gd name="connsiteY57" fmla="*/ 0 h 1068867"/>
                <a:gd name="connsiteX58" fmla="*/ 2021800 w 4452260"/>
                <a:gd name="connsiteY58" fmla="*/ 0 h 1068867"/>
                <a:gd name="connsiteX59" fmla="*/ 2027021 w 4452260"/>
                <a:gd name="connsiteY59" fmla="*/ 0 h 1068867"/>
                <a:gd name="connsiteX60" fmla="*/ 2032162 w 4452260"/>
                <a:gd name="connsiteY60" fmla="*/ 0 h 1068867"/>
                <a:gd name="connsiteX61" fmla="*/ 2141909 w 4452260"/>
                <a:gd name="connsiteY61" fmla="*/ 0 h 1068867"/>
                <a:gd name="connsiteX62" fmla="*/ 2143633 w 4452260"/>
                <a:gd name="connsiteY62" fmla="*/ 0 h 1068867"/>
                <a:gd name="connsiteX63" fmla="*/ 2178359 w 4452260"/>
                <a:gd name="connsiteY63" fmla="*/ 0 h 1068867"/>
                <a:gd name="connsiteX64" fmla="*/ 2228719 w 4452260"/>
                <a:gd name="connsiteY64" fmla="*/ 0 h 1068867"/>
                <a:gd name="connsiteX65" fmla="*/ 2229207 w 4452260"/>
                <a:gd name="connsiteY65" fmla="*/ 0 h 1068867"/>
                <a:gd name="connsiteX66" fmla="*/ 2230931 w 4452260"/>
                <a:gd name="connsiteY66" fmla="*/ 0 h 1068867"/>
                <a:gd name="connsiteX67" fmla="*/ 2287725 w 4452260"/>
                <a:gd name="connsiteY67" fmla="*/ 0 h 1068867"/>
                <a:gd name="connsiteX68" fmla="*/ 2289450 w 4452260"/>
                <a:gd name="connsiteY68" fmla="*/ 0 h 1068867"/>
                <a:gd name="connsiteX69" fmla="*/ 2323220 w 4452260"/>
                <a:gd name="connsiteY69" fmla="*/ 0 h 1068867"/>
                <a:gd name="connsiteX70" fmla="*/ 2324944 w 4452260"/>
                <a:gd name="connsiteY70" fmla="*/ 0 h 1068867"/>
                <a:gd name="connsiteX71" fmla="*/ 2340483 w 4452260"/>
                <a:gd name="connsiteY71" fmla="*/ 0 h 1068867"/>
                <a:gd name="connsiteX72" fmla="*/ 2341447 w 4452260"/>
                <a:gd name="connsiteY72" fmla="*/ 0 h 1068867"/>
                <a:gd name="connsiteX73" fmla="*/ 2343172 w 4452260"/>
                <a:gd name="connsiteY73" fmla="*/ 0 h 1068867"/>
                <a:gd name="connsiteX74" fmla="*/ 2349122 w 4452260"/>
                <a:gd name="connsiteY74" fmla="*/ 0 h 1068867"/>
                <a:gd name="connsiteX75" fmla="*/ 2350846 w 4452260"/>
                <a:gd name="connsiteY75" fmla="*/ 0 h 1068867"/>
                <a:gd name="connsiteX76" fmla="*/ 2390844 w 4452260"/>
                <a:gd name="connsiteY76" fmla="*/ 0 h 1068867"/>
                <a:gd name="connsiteX77" fmla="*/ 2462317 w 4452260"/>
                <a:gd name="connsiteY77" fmla="*/ 0 h 1068867"/>
                <a:gd name="connsiteX78" fmla="*/ 2499455 w 4452260"/>
                <a:gd name="connsiteY78" fmla="*/ 0 h 1068867"/>
                <a:gd name="connsiteX79" fmla="*/ 2530713 w 4452260"/>
                <a:gd name="connsiteY79" fmla="*/ 0 h 1068867"/>
                <a:gd name="connsiteX80" fmla="*/ 2547403 w 4452260"/>
                <a:gd name="connsiteY80" fmla="*/ 0 h 1068867"/>
                <a:gd name="connsiteX81" fmla="*/ 2549127 w 4452260"/>
                <a:gd name="connsiteY81" fmla="*/ 0 h 1068867"/>
                <a:gd name="connsiteX82" fmla="*/ 2581074 w 4452260"/>
                <a:gd name="connsiteY82" fmla="*/ 0 h 1068867"/>
                <a:gd name="connsiteX83" fmla="*/ 2582112 w 4452260"/>
                <a:gd name="connsiteY83" fmla="*/ 0 h 1068867"/>
                <a:gd name="connsiteX84" fmla="*/ 2669530 w 4452260"/>
                <a:gd name="connsiteY84" fmla="*/ 0 h 1068867"/>
                <a:gd name="connsiteX85" fmla="*/ 2678759 w 4452260"/>
                <a:gd name="connsiteY85" fmla="*/ 0 h 1068867"/>
                <a:gd name="connsiteX86" fmla="*/ 2709527 w 4452260"/>
                <a:gd name="connsiteY86" fmla="*/ 0 h 1068867"/>
                <a:gd name="connsiteX87" fmla="*/ 2711252 w 4452260"/>
                <a:gd name="connsiteY87" fmla="*/ 0 h 1068867"/>
                <a:gd name="connsiteX88" fmla="*/ 2714748 w 4452260"/>
                <a:gd name="connsiteY88" fmla="*/ 0 h 1068867"/>
                <a:gd name="connsiteX89" fmla="*/ 2719890 w 4452260"/>
                <a:gd name="connsiteY89" fmla="*/ 0 h 1068867"/>
                <a:gd name="connsiteX90" fmla="*/ 2831360 w 4452260"/>
                <a:gd name="connsiteY90" fmla="*/ 0 h 1068867"/>
                <a:gd name="connsiteX91" fmla="*/ 2833086 w 4452260"/>
                <a:gd name="connsiteY91" fmla="*/ 0 h 1068867"/>
                <a:gd name="connsiteX92" fmla="*/ 2866087 w 4452260"/>
                <a:gd name="connsiteY92" fmla="*/ 0 h 1068867"/>
                <a:gd name="connsiteX93" fmla="*/ 2918659 w 4452260"/>
                <a:gd name="connsiteY93" fmla="*/ 0 h 1068867"/>
                <a:gd name="connsiteX94" fmla="*/ 2919896 w 4452260"/>
                <a:gd name="connsiteY94" fmla="*/ 0 h 1068867"/>
                <a:gd name="connsiteX95" fmla="*/ 2920383 w 4452260"/>
                <a:gd name="connsiteY95" fmla="*/ 0 h 1068867"/>
                <a:gd name="connsiteX96" fmla="*/ 2977177 w 4452260"/>
                <a:gd name="connsiteY96" fmla="*/ 0 h 1068867"/>
                <a:gd name="connsiteX97" fmla="*/ 2978902 w 4452260"/>
                <a:gd name="connsiteY97" fmla="*/ 0 h 1068867"/>
                <a:gd name="connsiteX98" fmla="*/ 3012671 w 4452260"/>
                <a:gd name="connsiteY98" fmla="*/ 0 h 1068867"/>
                <a:gd name="connsiteX99" fmla="*/ 3014397 w 4452260"/>
                <a:gd name="connsiteY99" fmla="*/ 0 h 1068867"/>
                <a:gd name="connsiteX100" fmla="*/ 3028211 w 4452260"/>
                <a:gd name="connsiteY100" fmla="*/ 0 h 1068867"/>
                <a:gd name="connsiteX101" fmla="*/ 3030899 w 4452260"/>
                <a:gd name="connsiteY101" fmla="*/ 0 h 1068867"/>
                <a:gd name="connsiteX102" fmla="*/ 3032624 w 4452260"/>
                <a:gd name="connsiteY102" fmla="*/ 0 h 1068867"/>
                <a:gd name="connsiteX103" fmla="*/ 3038573 w 4452260"/>
                <a:gd name="connsiteY103" fmla="*/ 0 h 1068867"/>
                <a:gd name="connsiteX104" fmla="*/ 3040298 w 4452260"/>
                <a:gd name="connsiteY104" fmla="*/ 0 h 1068867"/>
                <a:gd name="connsiteX105" fmla="*/ 3082021 w 4452260"/>
                <a:gd name="connsiteY105" fmla="*/ 0 h 1068867"/>
                <a:gd name="connsiteX106" fmla="*/ 3150044 w 4452260"/>
                <a:gd name="connsiteY106" fmla="*/ 0 h 1068867"/>
                <a:gd name="connsiteX107" fmla="*/ 3218441 w 4452260"/>
                <a:gd name="connsiteY107" fmla="*/ 0 h 1068867"/>
                <a:gd name="connsiteX108" fmla="*/ 3236855 w 4452260"/>
                <a:gd name="connsiteY108" fmla="*/ 0 h 1068867"/>
                <a:gd name="connsiteX109" fmla="*/ 3269839 w 4452260"/>
                <a:gd name="connsiteY109" fmla="*/ 0 h 1068867"/>
                <a:gd name="connsiteX110" fmla="*/ 3272250 w 4452260"/>
                <a:gd name="connsiteY110" fmla="*/ 0 h 1068867"/>
                <a:gd name="connsiteX111" fmla="*/ 3320378 w 4452260"/>
                <a:gd name="connsiteY111" fmla="*/ 0 h 1068867"/>
                <a:gd name="connsiteX112" fmla="*/ 3346330 w 4452260"/>
                <a:gd name="connsiteY112" fmla="*/ 0 h 1068867"/>
                <a:gd name="connsiteX113" fmla="*/ 3357257 w 4452260"/>
                <a:gd name="connsiteY113" fmla="*/ 0 h 1068867"/>
                <a:gd name="connsiteX114" fmla="*/ 3369936 w 4452260"/>
                <a:gd name="connsiteY114" fmla="*/ 0 h 1068867"/>
                <a:gd name="connsiteX115" fmla="*/ 3398980 w 4452260"/>
                <a:gd name="connsiteY115" fmla="*/ 0 h 1068867"/>
                <a:gd name="connsiteX116" fmla="*/ 3405925 w 4452260"/>
                <a:gd name="connsiteY116" fmla="*/ 0 h 1068867"/>
                <a:gd name="connsiteX117" fmla="*/ 3411066 w 4452260"/>
                <a:gd name="connsiteY117" fmla="*/ 0 h 1068867"/>
                <a:gd name="connsiteX118" fmla="*/ 3520813 w 4452260"/>
                <a:gd name="connsiteY118" fmla="*/ 0 h 1068867"/>
                <a:gd name="connsiteX119" fmla="*/ 3607623 w 4452260"/>
                <a:gd name="connsiteY119" fmla="*/ 0 h 1068867"/>
                <a:gd name="connsiteX120" fmla="*/ 3608111 w 4452260"/>
                <a:gd name="connsiteY120" fmla="*/ 0 h 1068867"/>
                <a:gd name="connsiteX121" fmla="*/ 3666629 w 4452260"/>
                <a:gd name="connsiteY121" fmla="*/ 0 h 1068867"/>
                <a:gd name="connsiteX122" fmla="*/ 3702124 w 4452260"/>
                <a:gd name="connsiteY122" fmla="*/ 0 h 1068867"/>
                <a:gd name="connsiteX123" fmla="*/ 3720351 w 4452260"/>
                <a:gd name="connsiteY123" fmla="*/ 0 h 1068867"/>
                <a:gd name="connsiteX124" fmla="*/ 3728025 w 4452260"/>
                <a:gd name="connsiteY124" fmla="*/ 0 h 1068867"/>
                <a:gd name="connsiteX125" fmla="*/ 3769748 w 4452260"/>
                <a:gd name="connsiteY125" fmla="*/ 0 h 1068867"/>
                <a:gd name="connsiteX126" fmla="*/ 4098793 w 4452260"/>
                <a:gd name="connsiteY126" fmla="*/ 0 h 1068867"/>
                <a:gd name="connsiteX127" fmla="*/ 4193519 w 4452260"/>
                <a:gd name="connsiteY127" fmla="*/ 54408 h 1068867"/>
                <a:gd name="connsiteX128" fmla="*/ 4439104 w 4452260"/>
                <a:gd name="connsiteY128" fmla="*/ 480025 h 1068867"/>
                <a:gd name="connsiteX129" fmla="*/ 4439104 w 4452260"/>
                <a:gd name="connsiteY129" fmla="*/ 588843 h 1068867"/>
                <a:gd name="connsiteX130" fmla="*/ 4193519 w 4452260"/>
                <a:gd name="connsiteY130" fmla="*/ 1014459 h 1068867"/>
                <a:gd name="connsiteX131" fmla="*/ 4098793 w 4452260"/>
                <a:gd name="connsiteY131" fmla="*/ 1068867 h 1068867"/>
                <a:gd name="connsiteX132" fmla="*/ 3728025 w 4452260"/>
                <a:gd name="connsiteY132" fmla="*/ 1068867 h 1068867"/>
                <a:gd name="connsiteX133" fmla="*/ 3607623 w 4452260"/>
                <a:gd name="connsiteY133" fmla="*/ 1068867 h 1068867"/>
                <a:gd name="connsiteX134" fmla="*/ 3411066 w 4452260"/>
                <a:gd name="connsiteY134" fmla="*/ 1068867 h 1068867"/>
                <a:gd name="connsiteX135" fmla="*/ 3357257 w 4452260"/>
                <a:gd name="connsiteY135" fmla="*/ 1068867 h 1068867"/>
                <a:gd name="connsiteX136" fmla="*/ 3236855 w 4452260"/>
                <a:gd name="connsiteY136" fmla="*/ 1068867 h 1068867"/>
                <a:gd name="connsiteX137" fmla="*/ 3040298 w 4452260"/>
                <a:gd name="connsiteY137" fmla="*/ 1068867 h 1068867"/>
                <a:gd name="connsiteX138" fmla="*/ 3038573 w 4452260"/>
                <a:gd name="connsiteY138" fmla="*/ 1068867 h 1068867"/>
                <a:gd name="connsiteX139" fmla="*/ 2919896 w 4452260"/>
                <a:gd name="connsiteY139" fmla="*/ 1068867 h 1068867"/>
                <a:gd name="connsiteX140" fmla="*/ 2866087 w 4452260"/>
                <a:gd name="connsiteY140" fmla="*/ 1068867 h 1068867"/>
                <a:gd name="connsiteX141" fmla="*/ 2719890 w 4452260"/>
                <a:gd name="connsiteY141" fmla="*/ 1068867 h 1068867"/>
                <a:gd name="connsiteX142" fmla="*/ 2669530 w 4452260"/>
                <a:gd name="connsiteY142" fmla="*/ 1068867 h 1068867"/>
                <a:gd name="connsiteX143" fmla="*/ 2549127 w 4452260"/>
                <a:gd name="connsiteY143" fmla="*/ 1068867 h 1068867"/>
                <a:gd name="connsiteX144" fmla="*/ 2547403 w 4452260"/>
                <a:gd name="connsiteY144" fmla="*/ 1068867 h 1068867"/>
                <a:gd name="connsiteX145" fmla="*/ 2350846 w 4452260"/>
                <a:gd name="connsiteY145" fmla="*/ 1068867 h 1068867"/>
                <a:gd name="connsiteX146" fmla="*/ 2349122 w 4452260"/>
                <a:gd name="connsiteY146" fmla="*/ 1068867 h 1068867"/>
                <a:gd name="connsiteX147" fmla="*/ 2228719 w 4452260"/>
                <a:gd name="connsiteY147" fmla="*/ 1068867 h 1068867"/>
                <a:gd name="connsiteX148" fmla="*/ 2178359 w 4452260"/>
                <a:gd name="connsiteY148" fmla="*/ 1068867 h 1068867"/>
                <a:gd name="connsiteX149" fmla="*/ 2032162 w 4452260"/>
                <a:gd name="connsiteY149" fmla="*/ 1068867 h 1068867"/>
                <a:gd name="connsiteX150" fmla="*/ 1978354 w 4452260"/>
                <a:gd name="connsiteY150" fmla="*/ 1068867 h 1068867"/>
                <a:gd name="connsiteX151" fmla="*/ 1859676 w 4452260"/>
                <a:gd name="connsiteY151" fmla="*/ 1068867 h 1068867"/>
                <a:gd name="connsiteX152" fmla="*/ 1857951 w 4452260"/>
                <a:gd name="connsiteY152" fmla="*/ 1068867 h 1068867"/>
                <a:gd name="connsiteX153" fmla="*/ 1826599 w 4452260"/>
                <a:gd name="connsiteY153" fmla="*/ 1068867 h 1068867"/>
                <a:gd name="connsiteX154" fmla="*/ 1661394 w 4452260"/>
                <a:gd name="connsiteY154" fmla="*/ 1068867 h 1068867"/>
                <a:gd name="connsiteX155" fmla="*/ 1540992 w 4452260"/>
                <a:gd name="connsiteY155" fmla="*/ 1068867 h 1068867"/>
                <a:gd name="connsiteX156" fmla="*/ 1531708 w 4452260"/>
                <a:gd name="connsiteY156" fmla="*/ 1068867 h 1068867"/>
                <a:gd name="connsiteX157" fmla="*/ 1487183 w 4452260"/>
                <a:gd name="connsiteY157" fmla="*/ 1068867 h 1068867"/>
                <a:gd name="connsiteX158" fmla="*/ 1335428 w 4452260"/>
                <a:gd name="connsiteY158" fmla="*/ 1068867 h 1068867"/>
                <a:gd name="connsiteX159" fmla="*/ 1290626 w 4452260"/>
                <a:gd name="connsiteY159" fmla="*/ 1068867 h 1068867"/>
                <a:gd name="connsiteX160" fmla="*/ 1170224 w 4452260"/>
                <a:gd name="connsiteY160" fmla="*/ 1068867 h 1068867"/>
                <a:gd name="connsiteX161" fmla="*/ 1138871 w 4452260"/>
                <a:gd name="connsiteY161" fmla="*/ 1068867 h 1068867"/>
                <a:gd name="connsiteX162" fmla="*/ 1040537 w 4452260"/>
                <a:gd name="connsiteY162" fmla="*/ 1068867 h 1068867"/>
                <a:gd name="connsiteX163" fmla="*/ 843980 w 4452260"/>
                <a:gd name="connsiteY163" fmla="*/ 1068867 h 1068867"/>
                <a:gd name="connsiteX164" fmla="*/ 799455 w 4452260"/>
                <a:gd name="connsiteY164" fmla="*/ 1068867 h 1068867"/>
                <a:gd name="connsiteX165" fmla="*/ 647700 w 4452260"/>
                <a:gd name="connsiteY165" fmla="*/ 1068867 h 1068867"/>
                <a:gd name="connsiteX166" fmla="*/ 352810 w 4452260"/>
                <a:gd name="connsiteY166" fmla="*/ 1068867 h 1068867"/>
                <a:gd name="connsiteX167" fmla="*/ 258084 w 4452260"/>
                <a:gd name="connsiteY167" fmla="*/ 1014459 h 1068867"/>
                <a:gd name="connsiteX168" fmla="*/ 12498 w 4452260"/>
                <a:gd name="connsiteY168" fmla="*/ 588843 h 1068867"/>
                <a:gd name="connsiteX169" fmla="*/ 12498 w 4452260"/>
                <a:gd name="connsiteY169" fmla="*/ 480025 h 1068867"/>
                <a:gd name="connsiteX170" fmla="*/ 258084 w 4452260"/>
                <a:gd name="connsiteY170" fmla="*/ 54408 h 1068867"/>
                <a:gd name="connsiteX171" fmla="*/ 352810 w 4452260"/>
                <a:gd name="connsiteY171" fmla="*/ 0 h 106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4452260" h="1068867">
                  <a:moveTo>
                    <a:pt x="352810" y="0"/>
                  </a:moveTo>
                  <a:cubicBezTo>
                    <a:pt x="475602" y="0"/>
                    <a:pt x="567696" y="0"/>
                    <a:pt x="636768" y="0"/>
                  </a:cubicBezTo>
                  <a:lnTo>
                    <a:pt x="647700" y="0"/>
                  </a:lnTo>
                  <a:lnTo>
                    <a:pt x="724065" y="0"/>
                  </a:lnTo>
                  <a:cubicBezTo>
                    <a:pt x="748048" y="0"/>
                    <a:pt x="767235" y="0"/>
                    <a:pt x="782584" y="0"/>
                  </a:cubicBezTo>
                  <a:lnTo>
                    <a:pt x="799455" y="0"/>
                  </a:lnTo>
                  <a:lnTo>
                    <a:pt x="809825" y="0"/>
                  </a:lnTo>
                  <a:lnTo>
                    <a:pt x="818078" y="0"/>
                  </a:lnTo>
                  <a:cubicBezTo>
                    <a:pt x="843980" y="0"/>
                    <a:pt x="843980" y="0"/>
                    <a:pt x="843980" y="0"/>
                  </a:cubicBezTo>
                  <a:lnTo>
                    <a:pt x="931658" y="0"/>
                  </a:lnTo>
                  <a:lnTo>
                    <a:pt x="961580" y="0"/>
                  </a:lnTo>
                  <a:lnTo>
                    <a:pt x="1000055" y="0"/>
                  </a:lnTo>
                  <a:lnTo>
                    <a:pt x="1040537" y="0"/>
                  </a:lnTo>
                  <a:lnTo>
                    <a:pt x="1051453" y="0"/>
                  </a:lnTo>
                  <a:lnTo>
                    <a:pt x="1083414" y="0"/>
                  </a:lnTo>
                  <a:lnTo>
                    <a:pt x="1112969" y="0"/>
                  </a:lnTo>
                  <a:cubicBezTo>
                    <a:pt x="1138871" y="0"/>
                    <a:pt x="1138871" y="0"/>
                    <a:pt x="1138871" y="0"/>
                  </a:cubicBezTo>
                  <a:lnTo>
                    <a:pt x="1170224" y="0"/>
                  </a:lnTo>
                  <a:lnTo>
                    <a:pt x="1170711" y="0"/>
                  </a:lnTo>
                  <a:lnTo>
                    <a:pt x="1202662" y="0"/>
                  </a:lnTo>
                  <a:lnTo>
                    <a:pt x="1240037" y="0"/>
                  </a:lnTo>
                  <a:cubicBezTo>
                    <a:pt x="1290626" y="0"/>
                    <a:pt x="1290626" y="0"/>
                    <a:pt x="1290626" y="0"/>
                  </a:cubicBezTo>
                  <a:lnTo>
                    <a:pt x="1324496" y="0"/>
                  </a:lnTo>
                  <a:lnTo>
                    <a:pt x="1332348" y="0"/>
                  </a:lnTo>
                  <a:lnTo>
                    <a:pt x="1335428" y="0"/>
                  </a:lnTo>
                  <a:lnTo>
                    <a:pt x="1411793" y="0"/>
                  </a:lnTo>
                  <a:lnTo>
                    <a:pt x="1454182" y="0"/>
                  </a:lnTo>
                  <a:lnTo>
                    <a:pt x="1470312" y="0"/>
                  </a:lnTo>
                  <a:lnTo>
                    <a:pt x="1487183" y="0"/>
                  </a:lnTo>
                  <a:lnTo>
                    <a:pt x="1497552" y="0"/>
                  </a:lnTo>
                  <a:lnTo>
                    <a:pt x="1505806" y="0"/>
                  </a:lnTo>
                  <a:lnTo>
                    <a:pt x="1528471" y="0"/>
                  </a:lnTo>
                  <a:lnTo>
                    <a:pt x="1531708" y="0"/>
                  </a:lnTo>
                  <a:lnTo>
                    <a:pt x="1540992" y="0"/>
                  </a:lnTo>
                  <a:lnTo>
                    <a:pt x="1541479" y="0"/>
                  </a:lnTo>
                  <a:lnTo>
                    <a:pt x="1599998" y="0"/>
                  </a:lnTo>
                  <a:lnTo>
                    <a:pt x="1619386" y="0"/>
                  </a:lnTo>
                  <a:lnTo>
                    <a:pt x="1635492" y="0"/>
                  </a:lnTo>
                  <a:lnTo>
                    <a:pt x="1649308" y="0"/>
                  </a:lnTo>
                  <a:lnTo>
                    <a:pt x="1653720" y="0"/>
                  </a:lnTo>
                  <a:lnTo>
                    <a:pt x="1661394" y="0"/>
                  </a:lnTo>
                  <a:lnTo>
                    <a:pt x="1687782" y="0"/>
                  </a:lnTo>
                  <a:lnTo>
                    <a:pt x="1703116" y="0"/>
                  </a:lnTo>
                  <a:lnTo>
                    <a:pt x="1739181" y="0"/>
                  </a:lnTo>
                  <a:lnTo>
                    <a:pt x="1771141" y="0"/>
                  </a:lnTo>
                  <a:lnTo>
                    <a:pt x="1800697" y="0"/>
                  </a:lnTo>
                  <a:lnTo>
                    <a:pt x="1811727" y="0"/>
                  </a:lnTo>
                  <a:lnTo>
                    <a:pt x="1823361" y="0"/>
                  </a:lnTo>
                  <a:lnTo>
                    <a:pt x="1826599" y="0"/>
                  </a:lnTo>
                  <a:lnTo>
                    <a:pt x="1857951" y="0"/>
                  </a:lnTo>
                  <a:lnTo>
                    <a:pt x="1858439" y="0"/>
                  </a:lnTo>
                  <a:lnTo>
                    <a:pt x="1859676" y="0"/>
                  </a:lnTo>
                  <a:lnTo>
                    <a:pt x="1893346" y="0"/>
                  </a:lnTo>
                  <a:lnTo>
                    <a:pt x="1927765" y="0"/>
                  </a:lnTo>
                  <a:lnTo>
                    <a:pt x="1963365" y="0"/>
                  </a:lnTo>
                  <a:lnTo>
                    <a:pt x="1978354" y="0"/>
                  </a:lnTo>
                  <a:lnTo>
                    <a:pt x="1991032" y="0"/>
                  </a:lnTo>
                  <a:lnTo>
                    <a:pt x="2020076" y="0"/>
                  </a:lnTo>
                  <a:lnTo>
                    <a:pt x="2021800" y="0"/>
                  </a:lnTo>
                  <a:lnTo>
                    <a:pt x="2027021" y="0"/>
                  </a:lnTo>
                  <a:cubicBezTo>
                    <a:pt x="2032162" y="0"/>
                    <a:pt x="2032162" y="0"/>
                    <a:pt x="2032162" y="0"/>
                  </a:cubicBezTo>
                  <a:lnTo>
                    <a:pt x="2141909" y="0"/>
                  </a:lnTo>
                  <a:lnTo>
                    <a:pt x="2143633" y="0"/>
                  </a:lnTo>
                  <a:lnTo>
                    <a:pt x="2178359" y="0"/>
                  </a:lnTo>
                  <a:lnTo>
                    <a:pt x="2228719" y="0"/>
                  </a:lnTo>
                  <a:lnTo>
                    <a:pt x="2229207" y="0"/>
                  </a:lnTo>
                  <a:lnTo>
                    <a:pt x="2230931" y="0"/>
                  </a:lnTo>
                  <a:lnTo>
                    <a:pt x="2287725" y="0"/>
                  </a:lnTo>
                  <a:lnTo>
                    <a:pt x="2289450" y="0"/>
                  </a:lnTo>
                  <a:lnTo>
                    <a:pt x="2323220" y="0"/>
                  </a:lnTo>
                  <a:lnTo>
                    <a:pt x="2324944" y="0"/>
                  </a:lnTo>
                  <a:lnTo>
                    <a:pt x="2340483" y="0"/>
                  </a:lnTo>
                  <a:lnTo>
                    <a:pt x="2341447" y="0"/>
                  </a:lnTo>
                  <a:lnTo>
                    <a:pt x="2343172" y="0"/>
                  </a:lnTo>
                  <a:lnTo>
                    <a:pt x="2349122" y="0"/>
                  </a:lnTo>
                  <a:lnTo>
                    <a:pt x="2350846" y="0"/>
                  </a:lnTo>
                  <a:lnTo>
                    <a:pt x="2390844" y="0"/>
                  </a:lnTo>
                  <a:lnTo>
                    <a:pt x="2462317" y="0"/>
                  </a:lnTo>
                  <a:lnTo>
                    <a:pt x="2499455" y="0"/>
                  </a:lnTo>
                  <a:lnTo>
                    <a:pt x="2530713" y="0"/>
                  </a:lnTo>
                  <a:lnTo>
                    <a:pt x="2547403" y="0"/>
                  </a:lnTo>
                  <a:lnTo>
                    <a:pt x="2549127" y="0"/>
                  </a:lnTo>
                  <a:lnTo>
                    <a:pt x="2581074" y="0"/>
                  </a:lnTo>
                  <a:lnTo>
                    <a:pt x="2582112" y="0"/>
                  </a:lnTo>
                  <a:cubicBezTo>
                    <a:pt x="2669530" y="0"/>
                    <a:pt x="2669530" y="0"/>
                    <a:pt x="2669530" y="0"/>
                  </a:cubicBezTo>
                  <a:lnTo>
                    <a:pt x="2678759" y="0"/>
                  </a:lnTo>
                  <a:lnTo>
                    <a:pt x="2709527" y="0"/>
                  </a:lnTo>
                  <a:lnTo>
                    <a:pt x="2711252" y="0"/>
                  </a:lnTo>
                  <a:lnTo>
                    <a:pt x="2714748" y="0"/>
                  </a:lnTo>
                  <a:lnTo>
                    <a:pt x="2719890" y="0"/>
                  </a:lnTo>
                  <a:lnTo>
                    <a:pt x="2831360" y="0"/>
                  </a:lnTo>
                  <a:lnTo>
                    <a:pt x="2833086" y="0"/>
                  </a:lnTo>
                  <a:lnTo>
                    <a:pt x="2866087" y="0"/>
                  </a:lnTo>
                  <a:lnTo>
                    <a:pt x="2918659" y="0"/>
                  </a:lnTo>
                  <a:lnTo>
                    <a:pt x="2919896" y="0"/>
                  </a:lnTo>
                  <a:lnTo>
                    <a:pt x="2920383" y="0"/>
                  </a:lnTo>
                  <a:lnTo>
                    <a:pt x="2977177" y="0"/>
                  </a:lnTo>
                  <a:lnTo>
                    <a:pt x="2978902" y="0"/>
                  </a:lnTo>
                  <a:lnTo>
                    <a:pt x="3012671" y="0"/>
                  </a:lnTo>
                  <a:lnTo>
                    <a:pt x="3014397" y="0"/>
                  </a:lnTo>
                  <a:lnTo>
                    <a:pt x="3028211" y="0"/>
                  </a:lnTo>
                  <a:lnTo>
                    <a:pt x="3030899" y="0"/>
                  </a:lnTo>
                  <a:lnTo>
                    <a:pt x="3032624" y="0"/>
                  </a:lnTo>
                  <a:lnTo>
                    <a:pt x="3038573" y="0"/>
                  </a:lnTo>
                  <a:lnTo>
                    <a:pt x="3040298" y="0"/>
                  </a:lnTo>
                  <a:lnTo>
                    <a:pt x="3082021" y="0"/>
                  </a:lnTo>
                  <a:lnTo>
                    <a:pt x="3150044" y="0"/>
                  </a:lnTo>
                  <a:lnTo>
                    <a:pt x="3218441" y="0"/>
                  </a:lnTo>
                  <a:lnTo>
                    <a:pt x="3236855" y="0"/>
                  </a:lnTo>
                  <a:lnTo>
                    <a:pt x="3269839" y="0"/>
                  </a:lnTo>
                  <a:lnTo>
                    <a:pt x="3272250" y="0"/>
                  </a:lnTo>
                  <a:lnTo>
                    <a:pt x="3320378" y="0"/>
                  </a:lnTo>
                  <a:lnTo>
                    <a:pt x="3346330" y="0"/>
                  </a:lnTo>
                  <a:lnTo>
                    <a:pt x="3357257" y="0"/>
                  </a:lnTo>
                  <a:lnTo>
                    <a:pt x="3369936" y="0"/>
                  </a:lnTo>
                  <a:lnTo>
                    <a:pt x="3398980" y="0"/>
                  </a:lnTo>
                  <a:lnTo>
                    <a:pt x="3405925" y="0"/>
                  </a:lnTo>
                  <a:cubicBezTo>
                    <a:pt x="3411066" y="0"/>
                    <a:pt x="3411066" y="0"/>
                    <a:pt x="3411066" y="0"/>
                  </a:cubicBezTo>
                  <a:lnTo>
                    <a:pt x="3520813" y="0"/>
                  </a:lnTo>
                  <a:lnTo>
                    <a:pt x="3607623" y="0"/>
                  </a:lnTo>
                  <a:lnTo>
                    <a:pt x="3608111" y="0"/>
                  </a:lnTo>
                  <a:lnTo>
                    <a:pt x="3666629" y="0"/>
                  </a:lnTo>
                  <a:lnTo>
                    <a:pt x="3702124" y="0"/>
                  </a:lnTo>
                  <a:lnTo>
                    <a:pt x="3720351" y="0"/>
                  </a:lnTo>
                  <a:lnTo>
                    <a:pt x="3728025" y="0"/>
                  </a:lnTo>
                  <a:lnTo>
                    <a:pt x="3769748" y="0"/>
                  </a:lnTo>
                  <a:cubicBezTo>
                    <a:pt x="4098793" y="0"/>
                    <a:pt x="4098793" y="0"/>
                    <a:pt x="4098793" y="0"/>
                  </a:cubicBezTo>
                  <a:cubicBezTo>
                    <a:pt x="4133877" y="0"/>
                    <a:pt x="4175977" y="24572"/>
                    <a:pt x="4193519" y="54408"/>
                  </a:cubicBezTo>
                  <a:cubicBezTo>
                    <a:pt x="4439104" y="480025"/>
                    <a:pt x="4439104" y="480025"/>
                    <a:pt x="4439104" y="480025"/>
                  </a:cubicBezTo>
                  <a:cubicBezTo>
                    <a:pt x="4456646" y="509862"/>
                    <a:pt x="4456646" y="559005"/>
                    <a:pt x="4439104" y="588843"/>
                  </a:cubicBezTo>
                  <a:cubicBezTo>
                    <a:pt x="4193519" y="1014459"/>
                    <a:pt x="4193519" y="1014459"/>
                    <a:pt x="4193519" y="1014459"/>
                  </a:cubicBezTo>
                  <a:cubicBezTo>
                    <a:pt x="4175977" y="1044295"/>
                    <a:pt x="4133877" y="1068867"/>
                    <a:pt x="4098793" y="1068867"/>
                  </a:cubicBezTo>
                  <a:lnTo>
                    <a:pt x="3728025" y="1068867"/>
                  </a:lnTo>
                  <a:lnTo>
                    <a:pt x="3607623" y="1068867"/>
                  </a:lnTo>
                  <a:lnTo>
                    <a:pt x="3411066" y="1068867"/>
                  </a:lnTo>
                  <a:lnTo>
                    <a:pt x="3357257" y="1068867"/>
                  </a:lnTo>
                  <a:lnTo>
                    <a:pt x="3236855" y="1068867"/>
                  </a:lnTo>
                  <a:lnTo>
                    <a:pt x="3040298" y="1068867"/>
                  </a:lnTo>
                  <a:lnTo>
                    <a:pt x="3038573" y="1068867"/>
                  </a:lnTo>
                  <a:lnTo>
                    <a:pt x="2919896" y="1068867"/>
                  </a:lnTo>
                  <a:lnTo>
                    <a:pt x="2866087" y="1068867"/>
                  </a:lnTo>
                  <a:lnTo>
                    <a:pt x="2719890" y="1068867"/>
                  </a:lnTo>
                  <a:lnTo>
                    <a:pt x="2669530" y="1068867"/>
                  </a:lnTo>
                  <a:lnTo>
                    <a:pt x="2549127" y="1068867"/>
                  </a:lnTo>
                  <a:lnTo>
                    <a:pt x="2547403" y="1068867"/>
                  </a:lnTo>
                  <a:lnTo>
                    <a:pt x="2350846" y="1068867"/>
                  </a:lnTo>
                  <a:lnTo>
                    <a:pt x="2349122" y="1068867"/>
                  </a:lnTo>
                  <a:lnTo>
                    <a:pt x="2228719" y="1068867"/>
                  </a:lnTo>
                  <a:lnTo>
                    <a:pt x="2178359" y="1068867"/>
                  </a:lnTo>
                  <a:lnTo>
                    <a:pt x="2032162" y="1068867"/>
                  </a:lnTo>
                  <a:lnTo>
                    <a:pt x="1978354" y="1068867"/>
                  </a:lnTo>
                  <a:lnTo>
                    <a:pt x="1859676" y="1068867"/>
                  </a:lnTo>
                  <a:lnTo>
                    <a:pt x="1857951" y="1068867"/>
                  </a:lnTo>
                  <a:lnTo>
                    <a:pt x="1826599" y="1068867"/>
                  </a:lnTo>
                  <a:lnTo>
                    <a:pt x="1661394" y="1068867"/>
                  </a:lnTo>
                  <a:lnTo>
                    <a:pt x="1540992" y="1068867"/>
                  </a:lnTo>
                  <a:lnTo>
                    <a:pt x="1531708" y="1068867"/>
                  </a:lnTo>
                  <a:lnTo>
                    <a:pt x="1487183" y="1068867"/>
                  </a:lnTo>
                  <a:lnTo>
                    <a:pt x="1335428" y="1068867"/>
                  </a:lnTo>
                  <a:lnTo>
                    <a:pt x="1290626" y="1068867"/>
                  </a:lnTo>
                  <a:lnTo>
                    <a:pt x="1170224" y="1068867"/>
                  </a:lnTo>
                  <a:lnTo>
                    <a:pt x="1138871" y="1068867"/>
                  </a:lnTo>
                  <a:lnTo>
                    <a:pt x="1040537" y="1068867"/>
                  </a:lnTo>
                  <a:lnTo>
                    <a:pt x="843980" y="1068867"/>
                  </a:lnTo>
                  <a:lnTo>
                    <a:pt x="799455" y="1068867"/>
                  </a:lnTo>
                  <a:lnTo>
                    <a:pt x="647700" y="1068867"/>
                  </a:lnTo>
                  <a:lnTo>
                    <a:pt x="352810" y="1068867"/>
                  </a:lnTo>
                  <a:cubicBezTo>
                    <a:pt x="318603" y="1068867"/>
                    <a:pt x="275626" y="1044295"/>
                    <a:pt x="258084" y="1014459"/>
                  </a:cubicBezTo>
                  <a:cubicBezTo>
                    <a:pt x="12498" y="588843"/>
                    <a:pt x="12498" y="588843"/>
                    <a:pt x="12498" y="588843"/>
                  </a:cubicBezTo>
                  <a:cubicBezTo>
                    <a:pt x="-4166" y="559005"/>
                    <a:pt x="-4166" y="509862"/>
                    <a:pt x="12498" y="480025"/>
                  </a:cubicBezTo>
                  <a:cubicBezTo>
                    <a:pt x="258084" y="54408"/>
                    <a:pt x="258084" y="54408"/>
                    <a:pt x="258084" y="54408"/>
                  </a:cubicBezTo>
                  <a:cubicBezTo>
                    <a:pt x="275626" y="24572"/>
                    <a:pt x="318603" y="0"/>
                    <a:pt x="3528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任意多边形 97">
              <a:extLst>
                <a:ext uri="{FF2B5EF4-FFF2-40B4-BE49-F238E27FC236}">
                  <a16:creationId xmlns:a16="http://schemas.microsoft.com/office/drawing/2014/main" id="{65E960B8-DD61-4DB3-A4EA-26B03F3FF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4952" y="2014081"/>
              <a:ext cx="3860738" cy="775318"/>
            </a:xfrm>
            <a:custGeom>
              <a:avLst/>
              <a:gdLst>
                <a:gd name="connsiteX0" fmla="*/ 305125 w 4603109"/>
                <a:gd name="connsiteY0" fmla="*/ 0 h 924402"/>
                <a:gd name="connsiteX1" fmla="*/ 432894 w 4603109"/>
                <a:gd name="connsiteY1" fmla="*/ 0 h 924402"/>
                <a:gd name="connsiteX2" fmla="*/ 445336 w 4603109"/>
                <a:gd name="connsiteY2" fmla="*/ 0 h 924402"/>
                <a:gd name="connsiteX3" fmla="*/ 550703 w 4603109"/>
                <a:gd name="connsiteY3" fmla="*/ 0 h 924402"/>
                <a:gd name="connsiteX4" fmla="*/ 560158 w 4603109"/>
                <a:gd name="connsiteY4" fmla="*/ 0 h 924402"/>
                <a:gd name="connsiteX5" fmla="*/ 573105 w 4603109"/>
                <a:gd name="connsiteY5" fmla="*/ 0 h 924402"/>
                <a:gd name="connsiteX6" fmla="*/ 626202 w 4603109"/>
                <a:gd name="connsiteY6" fmla="*/ 0 h 924402"/>
                <a:gd name="connsiteX7" fmla="*/ 676811 w 4603109"/>
                <a:gd name="connsiteY7" fmla="*/ 0 h 924402"/>
                <a:gd name="connsiteX8" fmla="*/ 678472 w 4603109"/>
                <a:gd name="connsiteY8" fmla="*/ 0 h 924402"/>
                <a:gd name="connsiteX9" fmla="*/ 687927 w 4603109"/>
                <a:gd name="connsiteY9" fmla="*/ 0 h 924402"/>
                <a:gd name="connsiteX10" fmla="*/ 691402 w 4603109"/>
                <a:gd name="connsiteY10" fmla="*/ 0 h 924402"/>
                <a:gd name="connsiteX11" fmla="*/ 700371 w 4603109"/>
                <a:gd name="connsiteY11" fmla="*/ 0 h 924402"/>
                <a:gd name="connsiteX12" fmla="*/ 707508 w 4603109"/>
                <a:gd name="connsiteY12" fmla="*/ 0 h 924402"/>
                <a:gd name="connsiteX13" fmla="*/ 729909 w 4603109"/>
                <a:gd name="connsiteY13" fmla="*/ 0 h 924402"/>
                <a:gd name="connsiteX14" fmla="*/ 753971 w 4603109"/>
                <a:gd name="connsiteY14" fmla="*/ 0 h 924402"/>
                <a:gd name="connsiteX15" fmla="*/ 804580 w 4603109"/>
                <a:gd name="connsiteY15" fmla="*/ 0 h 924402"/>
                <a:gd name="connsiteX16" fmla="*/ 805737 w 4603109"/>
                <a:gd name="connsiteY16" fmla="*/ 0 h 924402"/>
                <a:gd name="connsiteX17" fmla="*/ 819171 w 4603109"/>
                <a:gd name="connsiteY17" fmla="*/ 0 h 924402"/>
                <a:gd name="connsiteX18" fmla="*/ 828140 w 4603109"/>
                <a:gd name="connsiteY18" fmla="*/ 0 h 924402"/>
                <a:gd name="connsiteX19" fmla="*/ 831615 w 4603109"/>
                <a:gd name="connsiteY19" fmla="*/ 0 h 924402"/>
                <a:gd name="connsiteX20" fmla="*/ 835277 w 4603109"/>
                <a:gd name="connsiteY20" fmla="*/ 0 h 924402"/>
                <a:gd name="connsiteX21" fmla="*/ 857678 w 4603109"/>
                <a:gd name="connsiteY21" fmla="*/ 0 h 924402"/>
                <a:gd name="connsiteX22" fmla="*/ 864889 w 4603109"/>
                <a:gd name="connsiteY22" fmla="*/ 0 h 924402"/>
                <a:gd name="connsiteX23" fmla="*/ 899900 w 4603109"/>
                <a:gd name="connsiteY23" fmla="*/ 0 h 924402"/>
                <a:gd name="connsiteX24" fmla="*/ 909341 w 4603109"/>
                <a:gd name="connsiteY24" fmla="*/ 0 h 924402"/>
                <a:gd name="connsiteX25" fmla="*/ 929965 w 4603109"/>
                <a:gd name="connsiteY25" fmla="*/ 0 h 924402"/>
                <a:gd name="connsiteX26" fmla="*/ 933506 w 4603109"/>
                <a:gd name="connsiteY26" fmla="*/ 0 h 924402"/>
                <a:gd name="connsiteX27" fmla="*/ 936982 w 4603109"/>
                <a:gd name="connsiteY27" fmla="*/ 0 h 924402"/>
                <a:gd name="connsiteX28" fmla="*/ 959384 w 4603109"/>
                <a:gd name="connsiteY28" fmla="*/ 0 h 924402"/>
                <a:gd name="connsiteX29" fmla="*/ 962542 w 4603109"/>
                <a:gd name="connsiteY29" fmla="*/ 0 h 924402"/>
                <a:gd name="connsiteX30" fmla="*/ 984943 w 4603109"/>
                <a:gd name="connsiteY30" fmla="*/ 0 h 924402"/>
                <a:gd name="connsiteX31" fmla="*/ 992658 w 4603109"/>
                <a:gd name="connsiteY31" fmla="*/ 0 h 924402"/>
                <a:gd name="connsiteX32" fmla="*/ 1012059 w 4603109"/>
                <a:gd name="connsiteY32" fmla="*/ 0 h 924402"/>
                <a:gd name="connsiteX33" fmla="*/ 1012480 w 4603109"/>
                <a:gd name="connsiteY33" fmla="*/ 0 h 924402"/>
                <a:gd name="connsiteX34" fmla="*/ 1027669 w 4603109"/>
                <a:gd name="connsiteY34" fmla="*/ 0 h 924402"/>
                <a:gd name="connsiteX35" fmla="*/ 1037110 w 4603109"/>
                <a:gd name="connsiteY35" fmla="*/ 0 h 924402"/>
                <a:gd name="connsiteX36" fmla="*/ 1040112 w 4603109"/>
                <a:gd name="connsiteY36" fmla="*/ 0 h 924402"/>
                <a:gd name="connsiteX37" fmla="*/ 1057734 w 4603109"/>
                <a:gd name="connsiteY37" fmla="*/ 0 h 924402"/>
                <a:gd name="connsiteX38" fmla="*/ 1064751 w 4603109"/>
                <a:gd name="connsiteY38" fmla="*/ 0 h 924402"/>
                <a:gd name="connsiteX39" fmla="*/ 1070177 w 4603109"/>
                <a:gd name="connsiteY39" fmla="*/ 0 h 924402"/>
                <a:gd name="connsiteX40" fmla="*/ 1072436 w 4603109"/>
                <a:gd name="connsiteY40" fmla="*/ 0 h 924402"/>
                <a:gd name="connsiteX41" fmla="*/ 1090311 w 4603109"/>
                <a:gd name="connsiteY41" fmla="*/ 0 h 924402"/>
                <a:gd name="connsiteX42" fmla="*/ 1110718 w 4603109"/>
                <a:gd name="connsiteY42" fmla="*/ 0 h 924402"/>
                <a:gd name="connsiteX43" fmla="*/ 1112712 w 4603109"/>
                <a:gd name="connsiteY43" fmla="*/ 0 h 924402"/>
                <a:gd name="connsiteX44" fmla="*/ 1116187 w 4603109"/>
                <a:gd name="connsiteY44" fmla="*/ 0 h 924402"/>
                <a:gd name="connsiteX45" fmla="*/ 1139828 w 4603109"/>
                <a:gd name="connsiteY45" fmla="*/ 0 h 924402"/>
                <a:gd name="connsiteX46" fmla="*/ 1140249 w 4603109"/>
                <a:gd name="connsiteY46" fmla="*/ 0 h 924402"/>
                <a:gd name="connsiteX47" fmla="*/ 1145480 w 4603109"/>
                <a:gd name="connsiteY47" fmla="*/ 0 h 924402"/>
                <a:gd name="connsiteX48" fmla="*/ 1152270 w 4603109"/>
                <a:gd name="connsiteY48" fmla="*/ 0 h 924402"/>
                <a:gd name="connsiteX49" fmla="*/ 1154934 w 4603109"/>
                <a:gd name="connsiteY49" fmla="*/ 0 h 924402"/>
                <a:gd name="connsiteX50" fmla="*/ 1167881 w 4603109"/>
                <a:gd name="connsiteY50" fmla="*/ 0 h 924402"/>
                <a:gd name="connsiteX51" fmla="*/ 1175544 w 4603109"/>
                <a:gd name="connsiteY51" fmla="*/ 0 h 924402"/>
                <a:gd name="connsiteX52" fmla="*/ 1184998 w 4603109"/>
                <a:gd name="connsiteY52" fmla="*/ 0 h 924402"/>
                <a:gd name="connsiteX53" fmla="*/ 1197946 w 4603109"/>
                <a:gd name="connsiteY53" fmla="*/ 0 h 924402"/>
                <a:gd name="connsiteX54" fmla="*/ 1200205 w 4603109"/>
                <a:gd name="connsiteY54" fmla="*/ 0 h 924402"/>
                <a:gd name="connsiteX55" fmla="*/ 1220978 w 4603109"/>
                <a:gd name="connsiteY55" fmla="*/ 0 h 924402"/>
                <a:gd name="connsiteX56" fmla="*/ 1238487 w 4603109"/>
                <a:gd name="connsiteY56" fmla="*/ 0 h 924402"/>
                <a:gd name="connsiteX57" fmla="*/ 1243956 w 4603109"/>
                <a:gd name="connsiteY57" fmla="*/ 0 h 924402"/>
                <a:gd name="connsiteX58" fmla="*/ 1251042 w 4603109"/>
                <a:gd name="connsiteY58" fmla="*/ 0 h 924402"/>
                <a:gd name="connsiteX59" fmla="*/ 1257637 w 4603109"/>
                <a:gd name="connsiteY59" fmla="*/ 0 h 924402"/>
                <a:gd name="connsiteX60" fmla="*/ 1271587 w 4603109"/>
                <a:gd name="connsiteY60" fmla="*/ 0 h 924402"/>
                <a:gd name="connsiteX61" fmla="*/ 1273249 w 4603109"/>
                <a:gd name="connsiteY61" fmla="*/ 0 h 924402"/>
                <a:gd name="connsiteX62" fmla="*/ 1280039 w 4603109"/>
                <a:gd name="connsiteY62" fmla="*/ 0 h 924402"/>
                <a:gd name="connsiteX63" fmla="*/ 1282703 w 4603109"/>
                <a:gd name="connsiteY63" fmla="*/ 0 h 924402"/>
                <a:gd name="connsiteX64" fmla="*/ 1286178 w 4603109"/>
                <a:gd name="connsiteY64" fmla="*/ 0 h 924402"/>
                <a:gd name="connsiteX65" fmla="*/ 1295146 w 4603109"/>
                <a:gd name="connsiteY65" fmla="*/ 0 h 924402"/>
                <a:gd name="connsiteX66" fmla="*/ 1301651 w 4603109"/>
                <a:gd name="connsiteY66" fmla="*/ 0 h 924402"/>
                <a:gd name="connsiteX67" fmla="*/ 1302284 w 4603109"/>
                <a:gd name="connsiteY67" fmla="*/ 0 h 924402"/>
                <a:gd name="connsiteX68" fmla="*/ 1303313 w 4603109"/>
                <a:gd name="connsiteY68" fmla="*/ 0 h 924402"/>
                <a:gd name="connsiteX69" fmla="*/ 1312767 w 4603109"/>
                <a:gd name="connsiteY69" fmla="*/ 0 h 924402"/>
                <a:gd name="connsiteX70" fmla="*/ 1316242 w 4603109"/>
                <a:gd name="connsiteY70" fmla="*/ 0 h 924402"/>
                <a:gd name="connsiteX71" fmla="*/ 1321886 w 4603109"/>
                <a:gd name="connsiteY71" fmla="*/ 0 h 924402"/>
                <a:gd name="connsiteX72" fmla="*/ 1324685 w 4603109"/>
                <a:gd name="connsiteY72" fmla="*/ 0 h 924402"/>
                <a:gd name="connsiteX73" fmla="*/ 1325211 w 4603109"/>
                <a:gd name="connsiteY73" fmla="*/ 0 h 924402"/>
                <a:gd name="connsiteX74" fmla="*/ 1332348 w 4603109"/>
                <a:gd name="connsiteY74" fmla="*/ 0 h 924402"/>
                <a:gd name="connsiteX75" fmla="*/ 1332714 w 4603109"/>
                <a:gd name="connsiteY75" fmla="*/ 0 h 924402"/>
                <a:gd name="connsiteX76" fmla="*/ 1333135 w 4603109"/>
                <a:gd name="connsiteY76" fmla="*/ 0 h 924402"/>
                <a:gd name="connsiteX77" fmla="*/ 1348747 w 4603109"/>
                <a:gd name="connsiteY77" fmla="*/ 0 h 924402"/>
                <a:gd name="connsiteX78" fmla="*/ 1354749 w 4603109"/>
                <a:gd name="connsiteY78" fmla="*/ 0 h 924402"/>
                <a:gd name="connsiteX79" fmla="*/ 1378811 w 4603109"/>
                <a:gd name="connsiteY79" fmla="*/ 0 h 924402"/>
                <a:gd name="connsiteX80" fmla="*/ 1383745 w 4603109"/>
                <a:gd name="connsiteY80" fmla="*/ 0 h 924402"/>
                <a:gd name="connsiteX81" fmla="*/ 1385406 w 4603109"/>
                <a:gd name="connsiteY81" fmla="*/ 0 h 924402"/>
                <a:gd name="connsiteX82" fmla="*/ 1399356 w 4603109"/>
                <a:gd name="connsiteY82" fmla="*/ 0 h 924402"/>
                <a:gd name="connsiteX83" fmla="*/ 1400513 w 4603109"/>
                <a:gd name="connsiteY83" fmla="*/ 0 h 924402"/>
                <a:gd name="connsiteX84" fmla="*/ 1413947 w 4603109"/>
                <a:gd name="connsiteY84" fmla="*/ 0 h 924402"/>
                <a:gd name="connsiteX85" fmla="*/ 1414442 w 4603109"/>
                <a:gd name="connsiteY85" fmla="*/ 0 h 924402"/>
                <a:gd name="connsiteX86" fmla="*/ 1422915 w 4603109"/>
                <a:gd name="connsiteY86" fmla="*/ 0 h 924402"/>
                <a:gd name="connsiteX87" fmla="*/ 1426390 w 4603109"/>
                <a:gd name="connsiteY87" fmla="*/ 0 h 924402"/>
                <a:gd name="connsiteX88" fmla="*/ 1429420 w 4603109"/>
                <a:gd name="connsiteY88" fmla="*/ 0 h 924402"/>
                <a:gd name="connsiteX89" fmla="*/ 1430053 w 4603109"/>
                <a:gd name="connsiteY89" fmla="*/ 0 h 924402"/>
                <a:gd name="connsiteX90" fmla="*/ 1430206 w 4603109"/>
                <a:gd name="connsiteY90" fmla="*/ 0 h 924402"/>
                <a:gd name="connsiteX91" fmla="*/ 1430577 w 4603109"/>
                <a:gd name="connsiteY91" fmla="*/ 0 h 924402"/>
                <a:gd name="connsiteX92" fmla="*/ 1436843 w 4603109"/>
                <a:gd name="connsiteY92" fmla="*/ 0 h 924402"/>
                <a:gd name="connsiteX93" fmla="*/ 1444011 w 4603109"/>
                <a:gd name="connsiteY93" fmla="*/ 0 h 924402"/>
                <a:gd name="connsiteX94" fmla="*/ 1449655 w 4603109"/>
                <a:gd name="connsiteY94" fmla="*/ 0 h 924402"/>
                <a:gd name="connsiteX95" fmla="*/ 1452454 w 4603109"/>
                <a:gd name="connsiteY95" fmla="*/ 0 h 924402"/>
                <a:gd name="connsiteX96" fmla="*/ 1452980 w 4603109"/>
                <a:gd name="connsiteY96" fmla="*/ 0 h 924402"/>
                <a:gd name="connsiteX97" fmla="*/ 1456455 w 4603109"/>
                <a:gd name="connsiteY97" fmla="*/ 0 h 924402"/>
                <a:gd name="connsiteX98" fmla="*/ 1459664 w 4603109"/>
                <a:gd name="connsiteY98" fmla="*/ 0 h 924402"/>
                <a:gd name="connsiteX99" fmla="*/ 1460117 w 4603109"/>
                <a:gd name="connsiteY99" fmla="*/ 0 h 924402"/>
                <a:gd name="connsiteX100" fmla="*/ 1460483 w 4603109"/>
                <a:gd name="connsiteY100" fmla="*/ 0 h 924402"/>
                <a:gd name="connsiteX101" fmla="*/ 1460904 w 4603109"/>
                <a:gd name="connsiteY101" fmla="*/ 0 h 924402"/>
                <a:gd name="connsiteX102" fmla="*/ 1472926 w 4603109"/>
                <a:gd name="connsiteY102" fmla="*/ 0 h 924402"/>
                <a:gd name="connsiteX103" fmla="*/ 1482518 w 4603109"/>
                <a:gd name="connsiteY103" fmla="*/ 0 h 924402"/>
                <a:gd name="connsiteX104" fmla="*/ 1489729 w 4603109"/>
                <a:gd name="connsiteY104" fmla="*/ 0 h 924402"/>
                <a:gd name="connsiteX105" fmla="*/ 1504116 w 4603109"/>
                <a:gd name="connsiteY105" fmla="*/ 0 h 924402"/>
                <a:gd name="connsiteX106" fmla="*/ 1511514 w 4603109"/>
                <a:gd name="connsiteY106" fmla="*/ 0 h 924402"/>
                <a:gd name="connsiteX107" fmla="*/ 1524740 w 4603109"/>
                <a:gd name="connsiteY107" fmla="*/ 0 h 924402"/>
                <a:gd name="connsiteX108" fmla="*/ 1528282 w 4603109"/>
                <a:gd name="connsiteY108" fmla="*/ 0 h 924402"/>
                <a:gd name="connsiteX109" fmla="*/ 1531757 w 4603109"/>
                <a:gd name="connsiteY109" fmla="*/ 0 h 924402"/>
                <a:gd name="connsiteX110" fmla="*/ 1534181 w 4603109"/>
                <a:gd name="connsiteY110" fmla="*/ 0 h 924402"/>
                <a:gd name="connsiteX111" fmla="*/ 1542211 w 4603109"/>
                <a:gd name="connsiteY111" fmla="*/ 0 h 924402"/>
                <a:gd name="connsiteX112" fmla="*/ 1554159 w 4603109"/>
                <a:gd name="connsiteY112" fmla="*/ 0 h 924402"/>
                <a:gd name="connsiteX113" fmla="*/ 1557318 w 4603109"/>
                <a:gd name="connsiteY113" fmla="*/ 0 h 924402"/>
                <a:gd name="connsiteX114" fmla="*/ 1557975 w 4603109"/>
                <a:gd name="connsiteY114" fmla="*/ 0 h 924402"/>
                <a:gd name="connsiteX115" fmla="*/ 1558346 w 4603109"/>
                <a:gd name="connsiteY115" fmla="*/ 0 h 924402"/>
                <a:gd name="connsiteX116" fmla="*/ 1561822 w 4603109"/>
                <a:gd name="connsiteY116" fmla="*/ 0 h 924402"/>
                <a:gd name="connsiteX117" fmla="*/ 1564612 w 4603109"/>
                <a:gd name="connsiteY117" fmla="*/ 0 h 924402"/>
                <a:gd name="connsiteX118" fmla="*/ 1566857 w 4603109"/>
                <a:gd name="connsiteY118" fmla="*/ 0 h 924402"/>
                <a:gd name="connsiteX119" fmla="*/ 1576919 w 4603109"/>
                <a:gd name="connsiteY119" fmla="*/ 0 h 924402"/>
                <a:gd name="connsiteX120" fmla="*/ 1579719 w 4603109"/>
                <a:gd name="connsiteY120" fmla="*/ 0 h 924402"/>
                <a:gd name="connsiteX121" fmla="*/ 1584224 w 4603109"/>
                <a:gd name="connsiteY121" fmla="*/ 0 h 924402"/>
                <a:gd name="connsiteX122" fmla="*/ 1587382 w 4603109"/>
                <a:gd name="connsiteY122" fmla="*/ 0 h 924402"/>
                <a:gd name="connsiteX123" fmla="*/ 1587433 w 4603109"/>
                <a:gd name="connsiteY123" fmla="*/ 0 h 924402"/>
                <a:gd name="connsiteX124" fmla="*/ 1600695 w 4603109"/>
                <a:gd name="connsiteY124" fmla="*/ 0 h 924402"/>
                <a:gd name="connsiteX125" fmla="*/ 1606834 w 4603109"/>
                <a:gd name="connsiteY125" fmla="*/ 0 h 924402"/>
                <a:gd name="connsiteX126" fmla="*/ 1607256 w 4603109"/>
                <a:gd name="connsiteY126" fmla="*/ 0 h 924402"/>
                <a:gd name="connsiteX127" fmla="*/ 1608325 w 4603109"/>
                <a:gd name="connsiteY127" fmla="*/ 0 h 924402"/>
                <a:gd name="connsiteX128" fmla="*/ 1609783 w 4603109"/>
                <a:gd name="connsiteY128" fmla="*/ 0 h 924402"/>
                <a:gd name="connsiteX129" fmla="*/ 1617498 w 4603109"/>
                <a:gd name="connsiteY129" fmla="*/ 0 h 924402"/>
                <a:gd name="connsiteX130" fmla="*/ 1631885 w 4603109"/>
                <a:gd name="connsiteY130" fmla="*/ 0 h 924402"/>
                <a:gd name="connsiteX131" fmla="*/ 1636899 w 4603109"/>
                <a:gd name="connsiteY131" fmla="*/ 0 h 924402"/>
                <a:gd name="connsiteX132" fmla="*/ 1637320 w 4603109"/>
                <a:gd name="connsiteY132" fmla="*/ 0 h 924402"/>
                <a:gd name="connsiteX133" fmla="*/ 1637445 w 4603109"/>
                <a:gd name="connsiteY133" fmla="*/ 0 h 924402"/>
                <a:gd name="connsiteX134" fmla="*/ 1652509 w 4603109"/>
                <a:gd name="connsiteY134" fmla="*/ 0 h 924402"/>
                <a:gd name="connsiteX135" fmla="*/ 1659526 w 4603109"/>
                <a:gd name="connsiteY135" fmla="*/ 0 h 924402"/>
                <a:gd name="connsiteX136" fmla="*/ 1661950 w 4603109"/>
                <a:gd name="connsiteY136" fmla="*/ 0 h 924402"/>
                <a:gd name="connsiteX137" fmla="*/ 1664952 w 4603109"/>
                <a:gd name="connsiteY137" fmla="*/ 0 h 924402"/>
                <a:gd name="connsiteX138" fmla="*/ 1667212 w 4603109"/>
                <a:gd name="connsiteY138" fmla="*/ 0 h 924402"/>
                <a:gd name="connsiteX139" fmla="*/ 1685087 w 4603109"/>
                <a:gd name="connsiteY139" fmla="*/ 0 h 924402"/>
                <a:gd name="connsiteX140" fmla="*/ 1689591 w 4603109"/>
                <a:gd name="connsiteY140" fmla="*/ 0 h 924402"/>
                <a:gd name="connsiteX141" fmla="*/ 1694626 w 4603109"/>
                <a:gd name="connsiteY141" fmla="*/ 0 h 924402"/>
                <a:gd name="connsiteX142" fmla="*/ 1697276 w 4603109"/>
                <a:gd name="connsiteY142" fmla="*/ 0 h 924402"/>
                <a:gd name="connsiteX143" fmla="*/ 1698000 w 4603109"/>
                <a:gd name="connsiteY143" fmla="*/ 0 h 924402"/>
                <a:gd name="connsiteX144" fmla="*/ 1704688 w 4603109"/>
                <a:gd name="connsiteY144" fmla="*/ 0 h 924402"/>
                <a:gd name="connsiteX145" fmla="*/ 1707488 w 4603109"/>
                <a:gd name="connsiteY145" fmla="*/ 0 h 924402"/>
                <a:gd name="connsiteX146" fmla="*/ 1710963 w 4603109"/>
                <a:gd name="connsiteY146" fmla="*/ 0 h 924402"/>
                <a:gd name="connsiteX147" fmla="*/ 1715151 w 4603109"/>
                <a:gd name="connsiteY147" fmla="*/ 0 h 924402"/>
                <a:gd name="connsiteX148" fmla="*/ 1721928 w 4603109"/>
                <a:gd name="connsiteY148" fmla="*/ 0 h 924402"/>
                <a:gd name="connsiteX149" fmla="*/ 1734603 w 4603109"/>
                <a:gd name="connsiteY149" fmla="*/ 0 h 924402"/>
                <a:gd name="connsiteX150" fmla="*/ 1735025 w 4603109"/>
                <a:gd name="connsiteY150" fmla="*/ 0 h 924402"/>
                <a:gd name="connsiteX151" fmla="*/ 1735558 w 4603109"/>
                <a:gd name="connsiteY151" fmla="*/ 0 h 924402"/>
                <a:gd name="connsiteX152" fmla="*/ 1736094 w 4603109"/>
                <a:gd name="connsiteY152" fmla="*/ 0 h 924402"/>
                <a:gd name="connsiteX153" fmla="*/ 1737552 w 4603109"/>
                <a:gd name="connsiteY153" fmla="*/ 0 h 924402"/>
                <a:gd name="connsiteX154" fmla="*/ 1741027 w 4603109"/>
                <a:gd name="connsiteY154" fmla="*/ 0 h 924402"/>
                <a:gd name="connsiteX155" fmla="*/ 1747046 w 4603109"/>
                <a:gd name="connsiteY155" fmla="*/ 0 h 924402"/>
                <a:gd name="connsiteX156" fmla="*/ 1748537 w 4603109"/>
                <a:gd name="connsiteY156" fmla="*/ 0 h 924402"/>
                <a:gd name="connsiteX157" fmla="*/ 1753052 w 4603109"/>
                <a:gd name="connsiteY157" fmla="*/ 0 h 924402"/>
                <a:gd name="connsiteX158" fmla="*/ 1757499 w 4603109"/>
                <a:gd name="connsiteY158" fmla="*/ 0 h 924402"/>
                <a:gd name="connsiteX159" fmla="*/ 1764668 w 4603109"/>
                <a:gd name="connsiteY159" fmla="*/ 0 h 924402"/>
                <a:gd name="connsiteX160" fmla="*/ 1765089 w 4603109"/>
                <a:gd name="connsiteY160" fmla="*/ 0 h 924402"/>
                <a:gd name="connsiteX161" fmla="*/ 1765214 w 4603109"/>
                <a:gd name="connsiteY161" fmla="*/ 0 h 924402"/>
                <a:gd name="connsiteX162" fmla="*/ 1770320 w 4603109"/>
                <a:gd name="connsiteY162" fmla="*/ 0 h 924402"/>
                <a:gd name="connsiteX163" fmla="*/ 1777110 w 4603109"/>
                <a:gd name="connsiteY163" fmla="*/ 0 h 924402"/>
                <a:gd name="connsiteX164" fmla="*/ 1779774 w 4603109"/>
                <a:gd name="connsiteY164" fmla="*/ 0 h 924402"/>
                <a:gd name="connsiteX165" fmla="*/ 1792721 w 4603109"/>
                <a:gd name="connsiteY165" fmla="*/ 0 h 924402"/>
                <a:gd name="connsiteX166" fmla="*/ 1794981 w 4603109"/>
                <a:gd name="connsiteY166" fmla="*/ 0 h 924402"/>
                <a:gd name="connsiteX167" fmla="*/ 1825045 w 4603109"/>
                <a:gd name="connsiteY167" fmla="*/ 0 h 924402"/>
                <a:gd name="connsiteX168" fmla="*/ 1825769 w 4603109"/>
                <a:gd name="connsiteY168" fmla="*/ 0 h 924402"/>
                <a:gd name="connsiteX169" fmla="*/ 1838732 w 4603109"/>
                <a:gd name="connsiteY169" fmla="*/ 0 h 924402"/>
                <a:gd name="connsiteX170" fmla="*/ 1845818 w 4603109"/>
                <a:gd name="connsiteY170" fmla="*/ 0 h 924402"/>
                <a:gd name="connsiteX171" fmla="*/ 1849697 w 4603109"/>
                <a:gd name="connsiteY171" fmla="*/ 0 h 924402"/>
                <a:gd name="connsiteX172" fmla="*/ 1852412 w 4603109"/>
                <a:gd name="connsiteY172" fmla="*/ 0 h 924402"/>
                <a:gd name="connsiteX173" fmla="*/ 1853903 w 4603109"/>
                <a:gd name="connsiteY173" fmla="*/ 0 h 924402"/>
                <a:gd name="connsiteX174" fmla="*/ 1863327 w 4603109"/>
                <a:gd name="connsiteY174" fmla="*/ 0 h 924402"/>
                <a:gd name="connsiteX175" fmla="*/ 1868796 w 4603109"/>
                <a:gd name="connsiteY175" fmla="*/ 0 h 924402"/>
                <a:gd name="connsiteX176" fmla="*/ 1874815 w 4603109"/>
                <a:gd name="connsiteY176" fmla="*/ 0 h 924402"/>
                <a:gd name="connsiteX177" fmla="*/ 1876306 w 4603109"/>
                <a:gd name="connsiteY177" fmla="*/ 0 h 924402"/>
                <a:gd name="connsiteX178" fmla="*/ 1880821 w 4603109"/>
                <a:gd name="connsiteY178" fmla="*/ 0 h 924402"/>
                <a:gd name="connsiteX179" fmla="*/ 1882477 w 4603109"/>
                <a:gd name="connsiteY179" fmla="*/ 0 h 924402"/>
                <a:gd name="connsiteX180" fmla="*/ 1883936 w 4603109"/>
                <a:gd name="connsiteY180" fmla="*/ 0 h 924402"/>
                <a:gd name="connsiteX181" fmla="*/ 1885268 w 4603109"/>
                <a:gd name="connsiteY181" fmla="*/ 0 h 924402"/>
                <a:gd name="connsiteX182" fmla="*/ 1896427 w 4603109"/>
                <a:gd name="connsiteY182" fmla="*/ 0 h 924402"/>
                <a:gd name="connsiteX183" fmla="*/ 1898089 w 4603109"/>
                <a:gd name="connsiteY183" fmla="*/ 0 h 924402"/>
                <a:gd name="connsiteX184" fmla="*/ 1904879 w 4603109"/>
                <a:gd name="connsiteY184" fmla="*/ 0 h 924402"/>
                <a:gd name="connsiteX185" fmla="*/ 1907543 w 4603109"/>
                <a:gd name="connsiteY185" fmla="*/ 0 h 924402"/>
                <a:gd name="connsiteX186" fmla="*/ 1911018 w 4603109"/>
                <a:gd name="connsiteY186" fmla="*/ 0 h 924402"/>
                <a:gd name="connsiteX187" fmla="*/ 1919986 w 4603109"/>
                <a:gd name="connsiteY187" fmla="*/ 0 h 924402"/>
                <a:gd name="connsiteX188" fmla="*/ 1927124 w 4603109"/>
                <a:gd name="connsiteY188" fmla="*/ 0 h 924402"/>
                <a:gd name="connsiteX189" fmla="*/ 1927489 w 4603109"/>
                <a:gd name="connsiteY189" fmla="*/ 0 h 924402"/>
                <a:gd name="connsiteX190" fmla="*/ 1927911 w 4603109"/>
                <a:gd name="connsiteY190" fmla="*/ 0 h 924402"/>
                <a:gd name="connsiteX191" fmla="*/ 1929402 w 4603109"/>
                <a:gd name="connsiteY191" fmla="*/ 0 h 924402"/>
                <a:gd name="connsiteX192" fmla="*/ 1946726 w 4603109"/>
                <a:gd name="connsiteY192" fmla="*/ 0 h 924402"/>
                <a:gd name="connsiteX193" fmla="*/ 1949525 w 4603109"/>
                <a:gd name="connsiteY193" fmla="*/ 0 h 924402"/>
                <a:gd name="connsiteX194" fmla="*/ 1957554 w 4603109"/>
                <a:gd name="connsiteY194" fmla="*/ 0 h 924402"/>
                <a:gd name="connsiteX195" fmla="*/ 1957975 w 4603109"/>
                <a:gd name="connsiteY195" fmla="*/ 0 h 924402"/>
                <a:gd name="connsiteX196" fmla="*/ 1973587 w 4603109"/>
                <a:gd name="connsiteY196" fmla="*/ 0 h 924402"/>
                <a:gd name="connsiteX197" fmla="*/ 1978520 w 4603109"/>
                <a:gd name="connsiteY197" fmla="*/ 0 h 924402"/>
                <a:gd name="connsiteX198" fmla="*/ 1980012 w 4603109"/>
                <a:gd name="connsiteY198" fmla="*/ 0 h 924402"/>
                <a:gd name="connsiteX199" fmla="*/ 1980181 w 4603109"/>
                <a:gd name="connsiteY199" fmla="*/ 0 h 924402"/>
                <a:gd name="connsiteX200" fmla="*/ 1981672 w 4603109"/>
                <a:gd name="connsiteY200" fmla="*/ 0 h 924402"/>
                <a:gd name="connsiteX201" fmla="*/ 2008585 w 4603109"/>
                <a:gd name="connsiteY201" fmla="*/ 0 h 924402"/>
                <a:gd name="connsiteX202" fmla="*/ 2009218 w 4603109"/>
                <a:gd name="connsiteY202" fmla="*/ 0 h 924402"/>
                <a:gd name="connsiteX203" fmla="*/ 2010246 w 4603109"/>
                <a:gd name="connsiteY203" fmla="*/ 0 h 924402"/>
                <a:gd name="connsiteX204" fmla="*/ 2010709 w 4603109"/>
                <a:gd name="connsiteY204" fmla="*/ 0 h 924402"/>
                <a:gd name="connsiteX205" fmla="*/ 2011705 w 4603109"/>
                <a:gd name="connsiteY205" fmla="*/ 0 h 924402"/>
                <a:gd name="connsiteX206" fmla="*/ 2024147 w 4603109"/>
                <a:gd name="connsiteY206" fmla="*/ 0 h 924402"/>
                <a:gd name="connsiteX207" fmla="*/ 2024196 w 4603109"/>
                <a:gd name="connsiteY207" fmla="*/ 0 h 924402"/>
                <a:gd name="connsiteX208" fmla="*/ 2024981 w 4603109"/>
                <a:gd name="connsiteY208" fmla="*/ 0 h 924402"/>
                <a:gd name="connsiteX209" fmla="*/ 2025353 w 4603109"/>
                <a:gd name="connsiteY209" fmla="*/ 0 h 924402"/>
                <a:gd name="connsiteX210" fmla="*/ 2026473 w 4603109"/>
                <a:gd name="connsiteY210" fmla="*/ 0 h 924402"/>
                <a:gd name="connsiteX211" fmla="*/ 2031619 w 4603109"/>
                <a:gd name="connsiteY211" fmla="*/ 0 h 924402"/>
                <a:gd name="connsiteX212" fmla="*/ 2033110 w 4603109"/>
                <a:gd name="connsiteY212" fmla="*/ 0 h 924402"/>
                <a:gd name="connsiteX213" fmla="*/ 2038787 w 4603109"/>
                <a:gd name="connsiteY213" fmla="*/ 0 h 924402"/>
                <a:gd name="connsiteX214" fmla="*/ 2039282 w 4603109"/>
                <a:gd name="connsiteY214" fmla="*/ 0 h 924402"/>
                <a:gd name="connsiteX215" fmla="*/ 2047755 w 4603109"/>
                <a:gd name="connsiteY215" fmla="*/ 0 h 924402"/>
                <a:gd name="connsiteX216" fmla="*/ 2051230 w 4603109"/>
                <a:gd name="connsiteY216" fmla="*/ 0 h 924402"/>
                <a:gd name="connsiteX217" fmla="*/ 2054893 w 4603109"/>
                <a:gd name="connsiteY217" fmla="*/ 0 h 924402"/>
                <a:gd name="connsiteX218" fmla="*/ 2055046 w 4603109"/>
                <a:gd name="connsiteY218" fmla="*/ 0 h 924402"/>
                <a:gd name="connsiteX219" fmla="*/ 2055258 w 4603109"/>
                <a:gd name="connsiteY219" fmla="*/ 0 h 924402"/>
                <a:gd name="connsiteX220" fmla="*/ 2055680 w 4603109"/>
                <a:gd name="connsiteY220" fmla="*/ 0 h 924402"/>
                <a:gd name="connsiteX221" fmla="*/ 2057171 w 4603109"/>
                <a:gd name="connsiteY221" fmla="*/ 0 h 924402"/>
                <a:gd name="connsiteX222" fmla="*/ 2061683 w 4603109"/>
                <a:gd name="connsiteY222" fmla="*/ 0 h 924402"/>
                <a:gd name="connsiteX223" fmla="*/ 2067702 w 4603109"/>
                <a:gd name="connsiteY223" fmla="*/ 0 h 924402"/>
                <a:gd name="connsiteX224" fmla="*/ 2074495 w 4603109"/>
                <a:gd name="connsiteY224" fmla="*/ 0 h 924402"/>
                <a:gd name="connsiteX225" fmla="*/ 2077294 w 4603109"/>
                <a:gd name="connsiteY225" fmla="*/ 0 h 924402"/>
                <a:gd name="connsiteX226" fmla="*/ 2084504 w 4603109"/>
                <a:gd name="connsiteY226" fmla="*/ 0 h 924402"/>
                <a:gd name="connsiteX227" fmla="*/ 2085323 w 4603109"/>
                <a:gd name="connsiteY227" fmla="*/ 0 h 924402"/>
                <a:gd name="connsiteX228" fmla="*/ 2085744 w 4603109"/>
                <a:gd name="connsiteY228" fmla="*/ 0 h 924402"/>
                <a:gd name="connsiteX229" fmla="*/ 2097766 w 4603109"/>
                <a:gd name="connsiteY229" fmla="*/ 0 h 924402"/>
                <a:gd name="connsiteX230" fmla="*/ 2106289 w 4603109"/>
                <a:gd name="connsiteY230" fmla="*/ 0 h 924402"/>
                <a:gd name="connsiteX231" fmla="*/ 2107781 w 4603109"/>
                <a:gd name="connsiteY231" fmla="*/ 0 h 924402"/>
                <a:gd name="connsiteX232" fmla="*/ 2128956 w 4603109"/>
                <a:gd name="connsiteY232" fmla="*/ 0 h 924402"/>
                <a:gd name="connsiteX233" fmla="*/ 2129514 w 4603109"/>
                <a:gd name="connsiteY233" fmla="*/ 0 h 924402"/>
                <a:gd name="connsiteX234" fmla="*/ 2136354 w 4603109"/>
                <a:gd name="connsiteY234" fmla="*/ 0 h 924402"/>
                <a:gd name="connsiteX235" fmla="*/ 2136987 w 4603109"/>
                <a:gd name="connsiteY235" fmla="*/ 0 h 924402"/>
                <a:gd name="connsiteX236" fmla="*/ 2138478 w 4603109"/>
                <a:gd name="connsiteY236" fmla="*/ 0 h 924402"/>
                <a:gd name="connsiteX237" fmla="*/ 2151916 w 4603109"/>
                <a:gd name="connsiteY237" fmla="*/ 0 h 924402"/>
                <a:gd name="connsiteX238" fmla="*/ 2152750 w 4603109"/>
                <a:gd name="connsiteY238" fmla="*/ 0 h 924402"/>
                <a:gd name="connsiteX239" fmla="*/ 2153122 w 4603109"/>
                <a:gd name="connsiteY239" fmla="*/ 0 h 924402"/>
                <a:gd name="connsiteX240" fmla="*/ 2154242 w 4603109"/>
                <a:gd name="connsiteY240" fmla="*/ 0 h 924402"/>
                <a:gd name="connsiteX241" fmla="*/ 2156597 w 4603109"/>
                <a:gd name="connsiteY241" fmla="*/ 0 h 924402"/>
                <a:gd name="connsiteX242" fmla="*/ 2159388 w 4603109"/>
                <a:gd name="connsiteY242" fmla="*/ 0 h 924402"/>
                <a:gd name="connsiteX243" fmla="*/ 2160879 w 4603109"/>
                <a:gd name="connsiteY243" fmla="*/ 0 h 924402"/>
                <a:gd name="connsiteX244" fmla="*/ 2161633 w 4603109"/>
                <a:gd name="connsiteY244" fmla="*/ 0 h 924402"/>
                <a:gd name="connsiteX245" fmla="*/ 2167051 w 4603109"/>
                <a:gd name="connsiteY245" fmla="*/ 0 h 924402"/>
                <a:gd name="connsiteX246" fmla="*/ 2178999 w 4603109"/>
                <a:gd name="connsiteY246" fmla="*/ 0 h 924402"/>
                <a:gd name="connsiteX247" fmla="*/ 2182158 w 4603109"/>
                <a:gd name="connsiteY247" fmla="*/ 0 h 924402"/>
                <a:gd name="connsiteX248" fmla="*/ 2182815 w 4603109"/>
                <a:gd name="connsiteY248" fmla="*/ 0 h 924402"/>
                <a:gd name="connsiteX249" fmla="*/ 2188666 w 4603109"/>
                <a:gd name="connsiteY249" fmla="*/ 0 h 924402"/>
                <a:gd name="connsiteX250" fmla="*/ 2189452 w 4603109"/>
                <a:gd name="connsiteY250" fmla="*/ 0 h 924402"/>
                <a:gd name="connsiteX251" fmla="*/ 2191697 w 4603109"/>
                <a:gd name="connsiteY251" fmla="*/ 0 h 924402"/>
                <a:gd name="connsiteX252" fmla="*/ 2195471 w 4603109"/>
                <a:gd name="connsiteY252" fmla="*/ 0 h 924402"/>
                <a:gd name="connsiteX253" fmla="*/ 2201759 w 4603109"/>
                <a:gd name="connsiteY253" fmla="*/ 0 h 924402"/>
                <a:gd name="connsiteX254" fmla="*/ 2203100 w 4603109"/>
                <a:gd name="connsiteY254" fmla="*/ 0 h 924402"/>
                <a:gd name="connsiteX255" fmla="*/ 2204559 w 4603109"/>
                <a:gd name="connsiteY255" fmla="*/ 0 h 924402"/>
                <a:gd name="connsiteX256" fmla="*/ 2204591 w 4603109"/>
                <a:gd name="connsiteY256" fmla="*/ 0 h 924402"/>
                <a:gd name="connsiteX257" fmla="*/ 2212273 w 4603109"/>
                <a:gd name="connsiteY257" fmla="*/ 0 h 924402"/>
                <a:gd name="connsiteX258" fmla="*/ 2225535 w 4603109"/>
                <a:gd name="connsiteY258" fmla="*/ 0 h 924402"/>
                <a:gd name="connsiteX259" fmla="*/ 2231674 w 4603109"/>
                <a:gd name="connsiteY259" fmla="*/ 0 h 924402"/>
                <a:gd name="connsiteX260" fmla="*/ 2232096 w 4603109"/>
                <a:gd name="connsiteY260" fmla="*/ 0 h 924402"/>
                <a:gd name="connsiteX261" fmla="*/ 2232220 w 4603109"/>
                <a:gd name="connsiteY261" fmla="*/ 0 h 924402"/>
                <a:gd name="connsiteX262" fmla="*/ 2233118 w 4603109"/>
                <a:gd name="connsiteY262" fmla="*/ 0 h 924402"/>
                <a:gd name="connsiteX263" fmla="*/ 2233165 w 4603109"/>
                <a:gd name="connsiteY263" fmla="*/ 0 h 924402"/>
                <a:gd name="connsiteX264" fmla="*/ 2256725 w 4603109"/>
                <a:gd name="connsiteY264" fmla="*/ 0 h 924402"/>
                <a:gd name="connsiteX265" fmla="*/ 2257283 w 4603109"/>
                <a:gd name="connsiteY265" fmla="*/ 0 h 924402"/>
                <a:gd name="connsiteX266" fmla="*/ 2262285 w 4603109"/>
                <a:gd name="connsiteY266" fmla="*/ 0 h 924402"/>
                <a:gd name="connsiteX267" fmla="*/ 2284366 w 4603109"/>
                <a:gd name="connsiteY267" fmla="*/ 0 h 924402"/>
                <a:gd name="connsiteX268" fmla="*/ 2289402 w 4603109"/>
                <a:gd name="connsiteY268" fmla="*/ 0 h 924402"/>
                <a:gd name="connsiteX269" fmla="*/ 2292052 w 4603109"/>
                <a:gd name="connsiteY269" fmla="*/ 0 h 924402"/>
                <a:gd name="connsiteX270" fmla="*/ 2299271 w 4603109"/>
                <a:gd name="connsiteY270" fmla="*/ 0 h 924402"/>
                <a:gd name="connsiteX271" fmla="*/ 2308721 w 4603109"/>
                <a:gd name="connsiteY271" fmla="*/ 0 h 924402"/>
                <a:gd name="connsiteX272" fmla="*/ 2309927 w 4603109"/>
                <a:gd name="connsiteY272" fmla="*/ 0 h 924402"/>
                <a:gd name="connsiteX273" fmla="*/ 2316435 w 4603109"/>
                <a:gd name="connsiteY273" fmla="*/ 0 h 924402"/>
                <a:gd name="connsiteX274" fmla="*/ 2316703 w 4603109"/>
                <a:gd name="connsiteY274" fmla="*/ 0 h 924402"/>
                <a:gd name="connsiteX275" fmla="*/ 2319466 w 4603109"/>
                <a:gd name="connsiteY275" fmla="*/ 0 h 924402"/>
                <a:gd name="connsiteX276" fmla="*/ 2322840 w 4603109"/>
                <a:gd name="connsiteY276" fmla="*/ 0 h 924402"/>
                <a:gd name="connsiteX277" fmla="*/ 2329528 w 4603109"/>
                <a:gd name="connsiteY277" fmla="*/ 0 h 924402"/>
                <a:gd name="connsiteX278" fmla="*/ 2330869 w 4603109"/>
                <a:gd name="connsiteY278" fmla="*/ 0 h 924402"/>
                <a:gd name="connsiteX279" fmla="*/ 2332328 w 4603109"/>
                <a:gd name="connsiteY279" fmla="*/ 0 h 924402"/>
                <a:gd name="connsiteX280" fmla="*/ 2332360 w 4603109"/>
                <a:gd name="connsiteY280" fmla="*/ 0 h 924402"/>
                <a:gd name="connsiteX281" fmla="*/ 2335803 w 4603109"/>
                <a:gd name="connsiteY281" fmla="*/ 0 h 924402"/>
                <a:gd name="connsiteX282" fmla="*/ 2343312 w 4603109"/>
                <a:gd name="connsiteY282" fmla="*/ 0 h 924402"/>
                <a:gd name="connsiteX283" fmla="*/ 2344804 w 4603109"/>
                <a:gd name="connsiteY283" fmla="*/ 0 h 924402"/>
                <a:gd name="connsiteX284" fmla="*/ 2346768 w 4603109"/>
                <a:gd name="connsiteY284" fmla="*/ 0 h 924402"/>
                <a:gd name="connsiteX285" fmla="*/ 2347827 w 4603109"/>
                <a:gd name="connsiteY285" fmla="*/ 0 h 924402"/>
                <a:gd name="connsiteX286" fmla="*/ 2352274 w 4603109"/>
                <a:gd name="connsiteY286" fmla="*/ 0 h 924402"/>
                <a:gd name="connsiteX287" fmla="*/ 2359443 w 4603109"/>
                <a:gd name="connsiteY287" fmla="*/ 0 h 924402"/>
                <a:gd name="connsiteX288" fmla="*/ 2359865 w 4603109"/>
                <a:gd name="connsiteY288" fmla="*/ 0 h 924402"/>
                <a:gd name="connsiteX289" fmla="*/ 2359989 w 4603109"/>
                <a:gd name="connsiteY289" fmla="*/ 0 h 924402"/>
                <a:gd name="connsiteX290" fmla="*/ 2360887 w 4603109"/>
                <a:gd name="connsiteY290" fmla="*/ 0 h 924402"/>
                <a:gd name="connsiteX291" fmla="*/ 2360934 w 4603109"/>
                <a:gd name="connsiteY291" fmla="*/ 0 h 924402"/>
                <a:gd name="connsiteX292" fmla="*/ 2371886 w 4603109"/>
                <a:gd name="connsiteY292" fmla="*/ 0 h 924402"/>
                <a:gd name="connsiteX293" fmla="*/ 2373377 w 4603109"/>
                <a:gd name="connsiteY293" fmla="*/ 0 h 924402"/>
                <a:gd name="connsiteX294" fmla="*/ 2377892 w 4603109"/>
                <a:gd name="connsiteY294" fmla="*/ 0 h 924402"/>
                <a:gd name="connsiteX295" fmla="*/ 2382339 w 4603109"/>
                <a:gd name="connsiteY295" fmla="*/ 0 h 924402"/>
                <a:gd name="connsiteX296" fmla="*/ 2390054 w 4603109"/>
                <a:gd name="connsiteY296" fmla="*/ 0 h 924402"/>
                <a:gd name="connsiteX297" fmla="*/ 2419821 w 4603109"/>
                <a:gd name="connsiteY297" fmla="*/ 0 h 924402"/>
                <a:gd name="connsiteX298" fmla="*/ 2427040 w 4603109"/>
                <a:gd name="connsiteY298" fmla="*/ 0 h 924402"/>
                <a:gd name="connsiteX299" fmla="*/ 2436490 w 4603109"/>
                <a:gd name="connsiteY299" fmla="*/ 0 h 924402"/>
                <a:gd name="connsiteX300" fmla="*/ 2444472 w 4603109"/>
                <a:gd name="connsiteY300" fmla="*/ 0 h 924402"/>
                <a:gd name="connsiteX301" fmla="*/ 2448678 w 4603109"/>
                <a:gd name="connsiteY301" fmla="*/ 0 h 924402"/>
                <a:gd name="connsiteX302" fmla="*/ 2450171 w 4603109"/>
                <a:gd name="connsiteY302" fmla="*/ 0 h 924402"/>
                <a:gd name="connsiteX303" fmla="*/ 2450609 w 4603109"/>
                <a:gd name="connsiteY303" fmla="*/ 0 h 924402"/>
                <a:gd name="connsiteX304" fmla="*/ 2463572 w 4603109"/>
                <a:gd name="connsiteY304" fmla="*/ 0 h 924402"/>
                <a:gd name="connsiteX305" fmla="*/ 2471081 w 4603109"/>
                <a:gd name="connsiteY305" fmla="*/ 0 h 924402"/>
                <a:gd name="connsiteX306" fmla="*/ 2472573 w 4603109"/>
                <a:gd name="connsiteY306" fmla="*/ 0 h 924402"/>
                <a:gd name="connsiteX307" fmla="*/ 2474537 w 4603109"/>
                <a:gd name="connsiteY307" fmla="*/ 0 h 924402"/>
                <a:gd name="connsiteX308" fmla="*/ 2475596 w 4603109"/>
                <a:gd name="connsiteY308" fmla="*/ 0 h 924402"/>
                <a:gd name="connsiteX309" fmla="*/ 2477252 w 4603109"/>
                <a:gd name="connsiteY309" fmla="*/ 0 h 924402"/>
                <a:gd name="connsiteX310" fmla="*/ 2478712 w 4603109"/>
                <a:gd name="connsiteY310" fmla="*/ 0 h 924402"/>
                <a:gd name="connsiteX311" fmla="*/ 2478743 w 4603109"/>
                <a:gd name="connsiteY311" fmla="*/ 0 h 924402"/>
                <a:gd name="connsiteX312" fmla="*/ 2480043 w 4603109"/>
                <a:gd name="connsiteY312" fmla="*/ 0 h 924402"/>
                <a:gd name="connsiteX313" fmla="*/ 2499655 w 4603109"/>
                <a:gd name="connsiteY313" fmla="*/ 0 h 924402"/>
                <a:gd name="connsiteX314" fmla="*/ 2501146 w 4603109"/>
                <a:gd name="connsiteY314" fmla="*/ 0 h 924402"/>
                <a:gd name="connsiteX315" fmla="*/ 2505661 w 4603109"/>
                <a:gd name="connsiteY315" fmla="*/ 0 h 924402"/>
                <a:gd name="connsiteX316" fmla="*/ 2508776 w 4603109"/>
                <a:gd name="connsiteY316" fmla="*/ 0 h 924402"/>
                <a:gd name="connsiteX317" fmla="*/ 2510108 w 4603109"/>
                <a:gd name="connsiteY317" fmla="*/ 0 h 924402"/>
                <a:gd name="connsiteX318" fmla="*/ 2524178 w 4603109"/>
                <a:gd name="connsiteY318" fmla="*/ 0 h 924402"/>
                <a:gd name="connsiteX319" fmla="*/ 2525248 w 4603109"/>
                <a:gd name="connsiteY319" fmla="*/ 0 h 924402"/>
                <a:gd name="connsiteX320" fmla="*/ 2525669 w 4603109"/>
                <a:gd name="connsiteY320" fmla="*/ 0 h 924402"/>
                <a:gd name="connsiteX321" fmla="*/ 2552329 w 4603109"/>
                <a:gd name="connsiteY321" fmla="*/ 0 h 924402"/>
                <a:gd name="connsiteX322" fmla="*/ 2552751 w 4603109"/>
                <a:gd name="connsiteY322" fmla="*/ 0 h 924402"/>
                <a:gd name="connsiteX323" fmla="*/ 2554242 w 4603109"/>
                <a:gd name="connsiteY323" fmla="*/ 0 h 924402"/>
                <a:gd name="connsiteX324" fmla="*/ 2574787 w 4603109"/>
                <a:gd name="connsiteY324" fmla="*/ 0 h 924402"/>
                <a:gd name="connsiteX325" fmla="*/ 2576279 w 4603109"/>
                <a:gd name="connsiteY325" fmla="*/ 0 h 924402"/>
                <a:gd name="connsiteX326" fmla="*/ 2576447 w 4603109"/>
                <a:gd name="connsiteY326" fmla="*/ 0 h 924402"/>
                <a:gd name="connsiteX327" fmla="*/ 2577940 w 4603109"/>
                <a:gd name="connsiteY327" fmla="*/ 0 h 924402"/>
                <a:gd name="connsiteX328" fmla="*/ 2603360 w 4603109"/>
                <a:gd name="connsiteY328" fmla="*/ 0 h 924402"/>
                <a:gd name="connsiteX329" fmla="*/ 2604852 w 4603109"/>
                <a:gd name="connsiteY329" fmla="*/ 0 h 924402"/>
                <a:gd name="connsiteX330" fmla="*/ 2605021 w 4603109"/>
                <a:gd name="connsiteY330" fmla="*/ 0 h 924402"/>
                <a:gd name="connsiteX331" fmla="*/ 2605484 w 4603109"/>
                <a:gd name="connsiteY331" fmla="*/ 0 h 924402"/>
                <a:gd name="connsiteX332" fmla="*/ 2606481 w 4603109"/>
                <a:gd name="connsiteY332" fmla="*/ 0 h 924402"/>
                <a:gd name="connsiteX333" fmla="*/ 2606512 w 4603109"/>
                <a:gd name="connsiteY333" fmla="*/ 0 h 924402"/>
                <a:gd name="connsiteX334" fmla="*/ 2606976 w 4603109"/>
                <a:gd name="connsiteY334" fmla="*/ 0 h 924402"/>
                <a:gd name="connsiteX335" fmla="*/ 2618923 w 4603109"/>
                <a:gd name="connsiteY335" fmla="*/ 0 h 924402"/>
                <a:gd name="connsiteX336" fmla="*/ 2621248 w 4603109"/>
                <a:gd name="connsiteY336" fmla="*/ 0 h 924402"/>
                <a:gd name="connsiteX337" fmla="*/ 2622740 w 4603109"/>
                <a:gd name="connsiteY337" fmla="*/ 0 h 924402"/>
                <a:gd name="connsiteX338" fmla="*/ 2627885 w 4603109"/>
                <a:gd name="connsiteY338" fmla="*/ 0 h 924402"/>
                <a:gd name="connsiteX339" fmla="*/ 2629377 w 4603109"/>
                <a:gd name="connsiteY339" fmla="*/ 0 h 924402"/>
                <a:gd name="connsiteX340" fmla="*/ 2634058 w 4603109"/>
                <a:gd name="connsiteY340" fmla="*/ 0 h 924402"/>
                <a:gd name="connsiteX341" fmla="*/ 2635549 w 4603109"/>
                <a:gd name="connsiteY341" fmla="*/ 0 h 924402"/>
                <a:gd name="connsiteX342" fmla="*/ 2636545 w 4603109"/>
                <a:gd name="connsiteY342" fmla="*/ 0 h 924402"/>
                <a:gd name="connsiteX343" fmla="*/ 2648987 w 4603109"/>
                <a:gd name="connsiteY343" fmla="*/ 0 h 924402"/>
                <a:gd name="connsiteX344" fmla="*/ 2649821 w 4603109"/>
                <a:gd name="connsiteY344" fmla="*/ 0 h 924402"/>
                <a:gd name="connsiteX345" fmla="*/ 2651313 w 4603109"/>
                <a:gd name="connsiteY345" fmla="*/ 0 h 924402"/>
                <a:gd name="connsiteX346" fmla="*/ 2651947 w 4603109"/>
                <a:gd name="connsiteY346" fmla="*/ 0 h 924402"/>
                <a:gd name="connsiteX347" fmla="*/ 2653017 w 4603109"/>
                <a:gd name="connsiteY347" fmla="*/ 0 h 924402"/>
                <a:gd name="connsiteX348" fmla="*/ 2653438 w 4603109"/>
                <a:gd name="connsiteY348" fmla="*/ 0 h 924402"/>
                <a:gd name="connsiteX349" fmla="*/ 2656459 w 4603109"/>
                <a:gd name="connsiteY349" fmla="*/ 0 h 924402"/>
                <a:gd name="connsiteX350" fmla="*/ 2657950 w 4603109"/>
                <a:gd name="connsiteY350" fmla="*/ 0 h 924402"/>
                <a:gd name="connsiteX351" fmla="*/ 2665460 w 4603109"/>
                <a:gd name="connsiteY351" fmla="*/ 0 h 924402"/>
                <a:gd name="connsiteX352" fmla="*/ 2680098 w 4603109"/>
                <a:gd name="connsiteY352" fmla="*/ 0 h 924402"/>
                <a:gd name="connsiteX353" fmla="*/ 2680520 w 4603109"/>
                <a:gd name="connsiteY353" fmla="*/ 0 h 924402"/>
                <a:gd name="connsiteX354" fmla="*/ 2682011 w 4603109"/>
                <a:gd name="connsiteY354" fmla="*/ 0 h 924402"/>
                <a:gd name="connsiteX355" fmla="*/ 2692542 w 4603109"/>
                <a:gd name="connsiteY355" fmla="*/ 0 h 924402"/>
                <a:gd name="connsiteX356" fmla="*/ 2702556 w 4603109"/>
                <a:gd name="connsiteY356" fmla="*/ 0 h 924402"/>
                <a:gd name="connsiteX357" fmla="*/ 2704048 w 4603109"/>
                <a:gd name="connsiteY357" fmla="*/ 0 h 924402"/>
                <a:gd name="connsiteX358" fmla="*/ 2724289 w 4603109"/>
                <a:gd name="connsiteY358" fmla="*/ 0 h 924402"/>
                <a:gd name="connsiteX359" fmla="*/ 2731129 w 4603109"/>
                <a:gd name="connsiteY359" fmla="*/ 0 h 924402"/>
                <a:gd name="connsiteX360" fmla="*/ 2732621 w 4603109"/>
                <a:gd name="connsiteY360" fmla="*/ 0 h 924402"/>
                <a:gd name="connsiteX361" fmla="*/ 2733253 w 4603109"/>
                <a:gd name="connsiteY361" fmla="*/ 0 h 924402"/>
                <a:gd name="connsiteX362" fmla="*/ 2734745 w 4603109"/>
                <a:gd name="connsiteY362" fmla="*/ 0 h 924402"/>
                <a:gd name="connsiteX363" fmla="*/ 2746692 w 4603109"/>
                <a:gd name="connsiteY363" fmla="*/ 0 h 924402"/>
                <a:gd name="connsiteX364" fmla="*/ 2749017 w 4603109"/>
                <a:gd name="connsiteY364" fmla="*/ 0 h 924402"/>
                <a:gd name="connsiteX365" fmla="*/ 2750509 w 4603109"/>
                <a:gd name="connsiteY365" fmla="*/ 0 h 924402"/>
                <a:gd name="connsiteX366" fmla="*/ 2754354 w 4603109"/>
                <a:gd name="connsiteY366" fmla="*/ 0 h 924402"/>
                <a:gd name="connsiteX367" fmla="*/ 2755654 w 4603109"/>
                <a:gd name="connsiteY367" fmla="*/ 0 h 924402"/>
                <a:gd name="connsiteX368" fmla="*/ 2757146 w 4603109"/>
                <a:gd name="connsiteY368" fmla="*/ 0 h 924402"/>
                <a:gd name="connsiteX369" fmla="*/ 2761827 w 4603109"/>
                <a:gd name="connsiteY369" fmla="*/ 0 h 924402"/>
                <a:gd name="connsiteX370" fmla="*/ 2763318 w 4603109"/>
                <a:gd name="connsiteY370" fmla="*/ 0 h 924402"/>
                <a:gd name="connsiteX371" fmla="*/ 2776756 w 4603109"/>
                <a:gd name="connsiteY371" fmla="*/ 0 h 924402"/>
                <a:gd name="connsiteX372" fmla="*/ 2777590 w 4603109"/>
                <a:gd name="connsiteY372" fmla="*/ 0 h 924402"/>
                <a:gd name="connsiteX373" fmla="*/ 2779082 w 4603109"/>
                <a:gd name="connsiteY373" fmla="*/ 0 h 924402"/>
                <a:gd name="connsiteX374" fmla="*/ 2783442 w 4603109"/>
                <a:gd name="connsiteY374" fmla="*/ 0 h 924402"/>
                <a:gd name="connsiteX375" fmla="*/ 2784228 w 4603109"/>
                <a:gd name="connsiteY375" fmla="*/ 0 h 924402"/>
                <a:gd name="connsiteX376" fmla="*/ 2785719 w 4603109"/>
                <a:gd name="connsiteY376" fmla="*/ 0 h 924402"/>
                <a:gd name="connsiteX377" fmla="*/ 2786473 w 4603109"/>
                <a:gd name="connsiteY377" fmla="*/ 0 h 924402"/>
                <a:gd name="connsiteX378" fmla="*/ 2793229 w 4603109"/>
                <a:gd name="connsiteY378" fmla="*/ 0 h 924402"/>
                <a:gd name="connsiteX379" fmla="*/ 2799367 w 4603109"/>
                <a:gd name="connsiteY379" fmla="*/ 0 h 924402"/>
                <a:gd name="connsiteX380" fmla="*/ 2813506 w 4603109"/>
                <a:gd name="connsiteY380" fmla="*/ 0 h 924402"/>
                <a:gd name="connsiteX381" fmla="*/ 2820311 w 4603109"/>
                <a:gd name="connsiteY381" fmla="*/ 0 h 924402"/>
                <a:gd name="connsiteX382" fmla="*/ 2827893 w 4603109"/>
                <a:gd name="connsiteY382" fmla="*/ 0 h 924402"/>
                <a:gd name="connsiteX383" fmla="*/ 2827940 w 4603109"/>
                <a:gd name="connsiteY383" fmla="*/ 0 h 924402"/>
                <a:gd name="connsiteX384" fmla="*/ 2829431 w 4603109"/>
                <a:gd name="connsiteY384" fmla="*/ 0 h 924402"/>
                <a:gd name="connsiteX385" fmla="*/ 2829978 w 4603109"/>
                <a:gd name="connsiteY385" fmla="*/ 0 h 924402"/>
                <a:gd name="connsiteX386" fmla="*/ 2852058 w 4603109"/>
                <a:gd name="connsiteY386" fmla="*/ 0 h 924402"/>
                <a:gd name="connsiteX387" fmla="*/ 2857060 w 4603109"/>
                <a:gd name="connsiteY387" fmla="*/ 0 h 924402"/>
                <a:gd name="connsiteX388" fmla="*/ 2857958 w 4603109"/>
                <a:gd name="connsiteY388" fmla="*/ 0 h 924402"/>
                <a:gd name="connsiteX389" fmla="*/ 2871601 w 4603109"/>
                <a:gd name="connsiteY389" fmla="*/ 0 h 924402"/>
                <a:gd name="connsiteX390" fmla="*/ 2882123 w 4603109"/>
                <a:gd name="connsiteY390" fmla="*/ 0 h 924402"/>
                <a:gd name="connsiteX391" fmla="*/ 2894046 w 4603109"/>
                <a:gd name="connsiteY391" fmla="*/ 0 h 924402"/>
                <a:gd name="connsiteX392" fmla="*/ 2903496 w 4603109"/>
                <a:gd name="connsiteY392" fmla="*/ 0 h 924402"/>
                <a:gd name="connsiteX393" fmla="*/ 2911211 w 4603109"/>
                <a:gd name="connsiteY393" fmla="*/ 0 h 924402"/>
                <a:gd name="connsiteX394" fmla="*/ 2914242 w 4603109"/>
                <a:gd name="connsiteY394" fmla="*/ 0 h 924402"/>
                <a:gd name="connsiteX395" fmla="*/ 2914461 w 4603109"/>
                <a:gd name="connsiteY395" fmla="*/ 0 h 924402"/>
                <a:gd name="connsiteX396" fmla="*/ 2924111 w 4603109"/>
                <a:gd name="connsiteY396" fmla="*/ 0 h 924402"/>
                <a:gd name="connsiteX397" fmla="*/ 2927136 w 4603109"/>
                <a:gd name="connsiteY397" fmla="*/ 0 h 924402"/>
                <a:gd name="connsiteX398" fmla="*/ 2933561 w 4603109"/>
                <a:gd name="connsiteY398" fmla="*/ 0 h 924402"/>
                <a:gd name="connsiteX399" fmla="*/ 2939580 w 4603109"/>
                <a:gd name="connsiteY399" fmla="*/ 0 h 924402"/>
                <a:gd name="connsiteX400" fmla="*/ 2941275 w 4603109"/>
                <a:gd name="connsiteY400" fmla="*/ 0 h 924402"/>
                <a:gd name="connsiteX401" fmla="*/ 2941543 w 4603109"/>
                <a:gd name="connsiteY401" fmla="*/ 0 h 924402"/>
                <a:gd name="connsiteX402" fmla="*/ 2945586 w 4603109"/>
                <a:gd name="connsiteY402" fmla="*/ 0 h 924402"/>
                <a:gd name="connsiteX403" fmla="*/ 2950032 w 4603109"/>
                <a:gd name="connsiteY403" fmla="*/ 0 h 924402"/>
                <a:gd name="connsiteX404" fmla="*/ 2955662 w 4603109"/>
                <a:gd name="connsiteY404" fmla="*/ 0 h 924402"/>
                <a:gd name="connsiteX405" fmla="*/ 2955709 w 4603109"/>
                <a:gd name="connsiteY405" fmla="*/ 0 h 924402"/>
                <a:gd name="connsiteX406" fmla="*/ 2957200 w 4603109"/>
                <a:gd name="connsiteY406" fmla="*/ 0 h 924402"/>
                <a:gd name="connsiteX407" fmla="*/ 2957747 w 4603109"/>
                <a:gd name="connsiteY407" fmla="*/ 0 h 924402"/>
                <a:gd name="connsiteX408" fmla="*/ 2968152 w 4603109"/>
                <a:gd name="connsiteY408" fmla="*/ 0 h 924402"/>
                <a:gd name="connsiteX409" fmla="*/ 2969644 w 4603109"/>
                <a:gd name="connsiteY409" fmla="*/ 0 h 924402"/>
                <a:gd name="connsiteX410" fmla="*/ 2972667 w 4603109"/>
                <a:gd name="connsiteY410" fmla="*/ 0 h 924402"/>
                <a:gd name="connsiteX411" fmla="*/ 2977114 w 4603109"/>
                <a:gd name="connsiteY411" fmla="*/ 0 h 924402"/>
                <a:gd name="connsiteX412" fmla="*/ 2984829 w 4603109"/>
                <a:gd name="connsiteY412" fmla="*/ 0 h 924402"/>
                <a:gd name="connsiteX413" fmla="*/ 2985727 w 4603109"/>
                <a:gd name="connsiteY413" fmla="*/ 0 h 924402"/>
                <a:gd name="connsiteX414" fmla="*/ 2999370 w 4603109"/>
                <a:gd name="connsiteY414" fmla="*/ 0 h 924402"/>
                <a:gd name="connsiteX415" fmla="*/ 3021815 w 4603109"/>
                <a:gd name="connsiteY415" fmla="*/ 0 h 924402"/>
                <a:gd name="connsiteX416" fmla="*/ 3031265 w 4603109"/>
                <a:gd name="connsiteY416" fmla="*/ 0 h 924402"/>
                <a:gd name="connsiteX417" fmla="*/ 3042230 w 4603109"/>
                <a:gd name="connsiteY417" fmla="*/ 0 h 924402"/>
                <a:gd name="connsiteX418" fmla="*/ 3044946 w 4603109"/>
                <a:gd name="connsiteY418" fmla="*/ 0 h 924402"/>
                <a:gd name="connsiteX419" fmla="*/ 3051880 w 4603109"/>
                <a:gd name="connsiteY419" fmla="*/ 0 h 924402"/>
                <a:gd name="connsiteX420" fmla="*/ 3061330 w 4603109"/>
                <a:gd name="connsiteY420" fmla="*/ 0 h 924402"/>
                <a:gd name="connsiteX421" fmla="*/ 3067349 w 4603109"/>
                <a:gd name="connsiteY421" fmla="*/ 0 h 924402"/>
                <a:gd name="connsiteX422" fmla="*/ 3069312 w 4603109"/>
                <a:gd name="connsiteY422" fmla="*/ 0 h 924402"/>
                <a:gd name="connsiteX423" fmla="*/ 3073355 w 4603109"/>
                <a:gd name="connsiteY423" fmla="*/ 0 h 924402"/>
                <a:gd name="connsiteX424" fmla="*/ 3073518 w 4603109"/>
                <a:gd name="connsiteY424" fmla="*/ 0 h 924402"/>
                <a:gd name="connsiteX425" fmla="*/ 3075011 w 4603109"/>
                <a:gd name="connsiteY425" fmla="*/ 0 h 924402"/>
                <a:gd name="connsiteX426" fmla="*/ 3077801 w 4603109"/>
                <a:gd name="connsiteY426" fmla="*/ 0 h 924402"/>
                <a:gd name="connsiteX427" fmla="*/ 3095921 w 4603109"/>
                <a:gd name="connsiteY427" fmla="*/ 0 h 924402"/>
                <a:gd name="connsiteX428" fmla="*/ 3097413 w 4603109"/>
                <a:gd name="connsiteY428" fmla="*/ 0 h 924402"/>
                <a:gd name="connsiteX429" fmla="*/ 3100436 w 4603109"/>
                <a:gd name="connsiteY429" fmla="*/ 0 h 924402"/>
                <a:gd name="connsiteX430" fmla="*/ 3103552 w 4603109"/>
                <a:gd name="connsiteY430" fmla="*/ 0 h 924402"/>
                <a:gd name="connsiteX431" fmla="*/ 3104883 w 4603109"/>
                <a:gd name="connsiteY431" fmla="*/ 0 h 924402"/>
                <a:gd name="connsiteX432" fmla="*/ 3120023 w 4603109"/>
                <a:gd name="connsiteY432" fmla="*/ 0 h 924402"/>
                <a:gd name="connsiteX433" fmla="*/ 3120445 w 4603109"/>
                <a:gd name="connsiteY433" fmla="*/ 0 h 924402"/>
                <a:gd name="connsiteX434" fmla="*/ 3149018 w 4603109"/>
                <a:gd name="connsiteY434" fmla="*/ 0 h 924402"/>
                <a:gd name="connsiteX435" fmla="*/ 3150088 w 4603109"/>
                <a:gd name="connsiteY435" fmla="*/ 0 h 924402"/>
                <a:gd name="connsiteX436" fmla="*/ 3150509 w 4603109"/>
                <a:gd name="connsiteY436" fmla="*/ 0 h 924402"/>
                <a:gd name="connsiteX437" fmla="*/ 3171054 w 4603109"/>
                <a:gd name="connsiteY437" fmla="*/ 0 h 924402"/>
                <a:gd name="connsiteX438" fmla="*/ 3172715 w 4603109"/>
                <a:gd name="connsiteY438" fmla="*/ 0 h 924402"/>
                <a:gd name="connsiteX439" fmla="*/ 3199627 w 4603109"/>
                <a:gd name="connsiteY439" fmla="*/ 0 h 924402"/>
                <a:gd name="connsiteX440" fmla="*/ 3201119 w 4603109"/>
                <a:gd name="connsiteY440" fmla="*/ 0 h 924402"/>
                <a:gd name="connsiteX441" fmla="*/ 3201287 w 4603109"/>
                <a:gd name="connsiteY441" fmla="*/ 0 h 924402"/>
                <a:gd name="connsiteX442" fmla="*/ 3201751 w 4603109"/>
                <a:gd name="connsiteY442" fmla="*/ 0 h 924402"/>
                <a:gd name="connsiteX443" fmla="*/ 3202780 w 4603109"/>
                <a:gd name="connsiteY443" fmla="*/ 0 h 924402"/>
                <a:gd name="connsiteX444" fmla="*/ 3217515 w 4603109"/>
                <a:gd name="connsiteY444" fmla="*/ 0 h 924402"/>
                <a:gd name="connsiteX445" fmla="*/ 3224152 w 4603109"/>
                <a:gd name="connsiteY445" fmla="*/ 0 h 924402"/>
                <a:gd name="connsiteX446" fmla="*/ 3230324 w 4603109"/>
                <a:gd name="connsiteY446" fmla="*/ 0 h 924402"/>
                <a:gd name="connsiteX447" fmla="*/ 3231321 w 4603109"/>
                <a:gd name="connsiteY447" fmla="*/ 0 h 924402"/>
                <a:gd name="connsiteX448" fmla="*/ 3231816 w 4603109"/>
                <a:gd name="connsiteY448" fmla="*/ 0 h 924402"/>
                <a:gd name="connsiteX449" fmla="*/ 3243763 w 4603109"/>
                <a:gd name="connsiteY449" fmla="*/ 0 h 924402"/>
                <a:gd name="connsiteX450" fmla="*/ 3246088 w 4603109"/>
                <a:gd name="connsiteY450" fmla="*/ 0 h 924402"/>
                <a:gd name="connsiteX451" fmla="*/ 3247580 w 4603109"/>
                <a:gd name="connsiteY451" fmla="*/ 0 h 924402"/>
                <a:gd name="connsiteX452" fmla="*/ 3247792 w 4603109"/>
                <a:gd name="connsiteY452" fmla="*/ 0 h 924402"/>
                <a:gd name="connsiteX453" fmla="*/ 3248214 w 4603109"/>
                <a:gd name="connsiteY453" fmla="*/ 0 h 924402"/>
                <a:gd name="connsiteX454" fmla="*/ 3252725 w 4603109"/>
                <a:gd name="connsiteY454" fmla="*/ 0 h 924402"/>
                <a:gd name="connsiteX455" fmla="*/ 3254217 w 4603109"/>
                <a:gd name="connsiteY455" fmla="*/ 0 h 924402"/>
                <a:gd name="connsiteX456" fmla="*/ 3260235 w 4603109"/>
                <a:gd name="connsiteY456" fmla="*/ 0 h 924402"/>
                <a:gd name="connsiteX457" fmla="*/ 3276787 w 4603109"/>
                <a:gd name="connsiteY457" fmla="*/ 0 h 924402"/>
                <a:gd name="connsiteX458" fmla="*/ 3277857 w 4603109"/>
                <a:gd name="connsiteY458" fmla="*/ 0 h 924402"/>
                <a:gd name="connsiteX459" fmla="*/ 3278278 w 4603109"/>
                <a:gd name="connsiteY459" fmla="*/ 0 h 924402"/>
                <a:gd name="connsiteX460" fmla="*/ 3290300 w 4603109"/>
                <a:gd name="connsiteY460" fmla="*/ 0 h 924402"/>
                <a:gd name="connsiteX461" fmla="*/ 3298823 w 4603109"/>
                <a:gd name="connsiteY461" fmla="*/ 0 h 924402"/>
                <a:gd name="connsiteX462" fmla="*/ 3327396 w 4603109"/>
                <a:gd name="connsiteY462" fmla="*/ 0 h 924402"/>
                <a:gd name="connsiteX463" fmla="*/ 3328888 w 4603109"/>
                <a:gd name="connsiteY463" fmla="*/ 0 h 924402"/>
                <a:gd name="connsiteX464" fmla="*/ 3329520 w 4603109"/>
                <a:gd name="connsiteY464" fmla="*/ 0 h 924402"/>
                <a:gd name="connsiteX465" fmla="*/ 3345284 w 4603109"/>
                <a:gd name="connsiteY465" fmla="*/ 0 h 924402"/>
                <a:gd name="connsiteX466" fmla="*/ 3349129 w 4603109"/>
                <a:gd name="connsiteY466" fmla="*/ 0 h 924402"/>
                <a:gd name="connsiteX467" fmla="*/ 3351921 w 4603109"/>
                <a:gd name="connsiteY467" fmla="*/ 0 h 924402"/>
                <a:gd name="connsiteX468" fmla="*/ 3358093 w 4603109"/>
                <a:gd name="connsiteY468" fmla="*/ 0 h 924402"/>
                <a:gd name="connsiteX469" fmla="*/ 3359585 w 4603109"/>
                <a:gd name="connsiteY469" fmla="*/ 0 h 924402"/>
                <a:gd name="connsiteX470" fmla="*/ 3371532 w 4603109"/>
                <a:gd name="connsiteY470" fmla="*/ 0 h 924402"/>
                <a:gd name="connsiteX471" fmla="*/ 3373857 w 4603109"/>
                <a:gd name="connsiteY471" fmla="*/ 0 h 924402"/>
                <a:gd name="connsiteX472" fmla="*/ 3375349 w 4603109"/>
                <a:gd name="connsiteY472" fmla="*/ 0 h 924402"/>
                <a:gd name="connsiteX473" fmla="*/ 3380494 w 4603109"/>
                <a:gd name="connsiteY473" fmla="*/ 0 h 924402"/>
                <a:gd name="connsiteX474" fmla="*/ 3381986 w 4603109"/>
                <a:gd name="connsiteY474" fmla="*/ 0 h 924402"/>
                <a:gd name="connsiteX475" fmla="*/ 3388004 w 4603109"/>
                <a:gd name="connsiteY475" fmla="*/ 0 h 924402"/>
                <a:gd name="connsiteX476" fmla="*/ 3408282 w 4603109"/>
                <a:gd name="connsiteY476" fmla="*/ 0 h 924402"/>
                <a:gd name="connsiteX477" fmla="*/ 3418069 w 4603109"/>
                <a:gd name="connsiteY477" fmla="*/ 0 h 924402"/>
                <a:gd name="connsiteX478" fmla="*/ 3424207 w 4603109"/>
                <a:gd name="connsiteY478" fmla="*/ 0 h 924402"/>
                <a:gd name="connsiteX479" fmla="*/ 3424753 w 4603109"/>
                <a:gd name="connsiteY479" fmla="*/ 0 h 924402"/>
                <a:gd name="connsiteX480" fmla="*/ 3452733 w 4603109"/>
                <a:gd name="connsiteY480" fmla="*/ 0 h 924402"/>
                <a:gd name="connsiteX481" fmla="*/ 3454818 w 4603109"/>
                <a:gd name="connsiteY481" fmla="*/ 0 h 924402"/>
                <a:gd name="connsiteX482" fmla="*/ 3476898 w 4603109"/>
                <a:gd name="connsiteY482" fmla="*/ 0 h 924402"/>
                <a:gd name="connsiteX483" fmla="*/ 3496441 w 4603109"/>
                <a:gd name="connsiteY483" fmla="*/ 0 h 924402"/>
                <a:gd name="connsiteX484" fmla="*/ 3509236 w 4603109"/>
                <a:gd name="connsiteY484" fmla="*/ 0 h 924402"/>
                <a:gd name="connsiteX485" fmla="*/ 3518886 w 4603109"/>
                <a:gd name="connsiteY485" fmla="*/ 0 h 924402"/>
                <a:gd name="connsiteX486" fmla="*/ 3528336 w 4603109"/>
                <a:gd name="connsiteY486" fmla="*/ 0 h 924402"/>
                <a:gd name="connsiteX487" fmla="*/ 3536051 w 4603109"/>
                <a:gd name="connsiteY487" fmla="*/ 0 h 924402"/>
                <a:gd name="connsiteX488" fmla="*/ 3539301 w 4603109"/>
                <a:gd name="connsiteY488" fmla="*/ 0 h 924402"/>
                <a:gd name="connsiteX489" fmla="*/ 3540361 w 4603109"/>
                <a:gd name="connsiteY489" fmla="*/ 0 h 924402"/>
                <a:gd name="connsiteX490" fmla="*/ 3544807 w 4603109"/>
                <a:gd name="connsiteY490" fmla="*/ 0 h 924402"/>
                <a:gd name="connsiteX491" fmla="*/ 3551976 w 4603109"/>
                <a:gd name="connsiteY491" fmla="*/ 0 h 924402"/>
                <a:gd name="connsiteX492" fmla="*/ 3552522 w 4603109"/>
                <a:gd name="connsiteY492" fmla="*/ 0 h 924402"/>
                <a:gd name="connsiteX493" fmla="*/ 3564420 w 4603109"/>
                <a:gd name="connsiteY493" fmla="*/ 0 h 924402"/>
                <a:gd name="connsiteX494" fmla="*/ 3570426 w 4603109"/>
                <a:gd name="connsiteY494" fmla="*/ 0 h 924402"/>
                <a:gd name="connsiteX495" fmla="*/ 3574872 w 4603109"/>
                <a:gd name="connsiteY495" fmla="*/ 0 h 924402"/>
                <a:gd name="connsiteX496" fmla="*/ 3580502 w 4603109"/>
                <a:gd name="connsiteY496" fmla="*/ 0 h 924402"/>
                <a:gd name="connsiteX497" fmla="*/ 3582587 w 4603109"/>
                <a:gd name="connsiteY497" fmla="*/ 0 h 924402"/>
                <a:gd name="connsiteX498" fmla="*/ 3624210 w 4603109"/>
                <a:gd name="connsiteY498" fmla="*/ 0 h 924402"/>
                <a:gd name="connsiteX499" fmla="*/ 3637005 w 4603109"/>
                <a:gd name="connsiteY499" fmla="*/ 0 h 924402"/>
                <a:gd name="connsiteX500" fmla="*/ 3646655 w 4603109"/>
                <a:gd name="connsiteY500" fmla="*/ 0 h 924402"/>
                <a:gd name="connsiteX501" fmla="*/ 3656105 w 4603109"/>
                <a:gd name="connsiteY501" fmla="*/ 0 h 924402"/>
                <a:gd name="connsiteX502" fmla="*/ 3667070 w 4603109"/>
                <a:gd name="connsiteY502" fmla="*/ 0 h 924402"/>
                <a:gd name="connsiteX503" fmla="*/ 3668130 w 4603109"/>
                <a:gd name="connsiteY503" fmla="*/ 0 h 924402"/>
                <a:gd name="connsiteX504" fmla="*/ 3669786 w 4603109"/>
                <a:gd name="connsiteY504" fmla="*/ 0 h 924402"/>
                <a:gd name="connsiteX505" fmla="*/ 3672576 w 4603109"/>
                <a:gd name="connsiteY505" fmla="*/ 0 h 924402"/>
                <a:gd name="connsiteX506" fmla="*/ 3692189 w 4603109"/>
                <a:gd name="connsiteY506" fmla="*/ 0 h 924402"/>
                <a:gd name="connsiteX507" fmla="*/ 3698195 w 4603109"/>
                <a:gd name="connsiteY507" fmla="*/ 0 h 924402"/>
                <a:gd name="connsiteX508" fmla="*/ 3702641 w 4603109"/>
                <a:gd name="connsiteY508" fmla="*/ 0 h 924402"/>
                <a:gd name="connsiteX509" fmla="*/ 3744863 w 4603109"/>
                <a:gd name="connsiteY509" fmla="*/ 0 h 924402"/>
                <a:gd name="connsiteX510" fmla="*/ 3745285 w 4603109"/>
                <a:gd name="connsiteY510" fmla="*/ 0 h 924402"/>
                <a:gd name="connsiteX511" fmla="*/ 3795894 w 4603109"/>
                <a:gd name="connsiteY511" fmla="*/ 0 h 924402"/>
                <a:gd name="connsiteX512" fmla="*/ 3797555 w 4603109"/>
                <a:gd name="connsiteY512" fmla="*/ 0 h 924402"/>
                <a:gd name="connsiteX513" fmla="*/ 3826591 w 4603109"/>
                <a:gd name="connsiteY513" fmla="*/ 0 h 924402"/>
                <a:gd name="connsiteX514" fmla="*/ 3842355 w 4603109"/>
                <a:gd name="connsiteY514" fmla="*/ 0 h 924402"/>
                <a:gd name="connsiteX515" fmla="*/ 3848992 w 4603109"/>
                <a:gd name="connsiteY515" fmla="*/ 0 h 924402"/>
                <a:gd name="connsiteX516" fmla="*/ 3872632 w 4603109"/>
                <a:gd name="connsiteY516" fmla="*/ 0 h 924402"/>
                <a:gd name="connsiteX517" fmla="*/ 3873054 w 4603109"/>
                <a:gd name="connsiteY517" fmla="*/ 0 h 924402"/>
                <a:gd name="connsiteX518" fmla="*/ 3885075 w 4603109"/>
                <a:gd name="connsiteY518" fmla="*/ 0 h 924402"/>
                <a:gd name="connsiteX519" fmla="*/ 3923663 w 4603109"/>
                <a:gd name="connsiteY519" fmla="*/ 0 h 924402"/>
                <a:gd name="connsiteX520" fmla="*/ 3954360 w 4603109"/>
                <a:gd name="connsiteY520" fmla="*/ 0 h 924402"/>
                <a:gd name="connsiteX521" fmla="*/ 3970124 w 4603109"/>
                <a:gd name="connsiteY521" fmla="*/ 0 h 924402"/>
                <a:gd name="connsiteX522" fmla="*/ 3976761 w 4603109"/>
                <a:gd name="connsiteY522" fmla="*/ 0 h 924402"/>
                <a:gd name="connsiteX523" fmla="*/ 4012844 w 4603109"/>
                <a:gd name="connsiteY523" fmla="*/ 0 h 924402"/>
                <a:gd name="connsiteX524" fmla="*/ 4049593 w 4603109"/>
                <a:gd name="connsiteY524" fmla="*/ 0 h 924402"/>
                <a:gd name="connsiteX525" fmla="*/ 4169647 w 4603109"/>
                <a:gd name="connsiteY525" fmla="*/ 0 h 924402"/>
                <a:gd name="connsiteX526" fmla="*/ 4177362 w 4603109"/>
                <a:gd name="connsiteY526" fmla="*/ 0 h 924402"/>
                <a:gd name="connsiteX527" fmla="*/ 4297416 w 4603109"/>
                <a:gd name="connsiteY527" fmla="*/ 0 h 924402"/>
                <a:gd name="connsiteX528" fmla="*/ 4379339 w 4603109"/>
                <a:gd name="connsiteY528" fmla="*/ 47054 h 924402"/>
                <a:gd name="connsiteX529" fmla="*/ 4591731 w 4603109"/>
                <a:gd name="connsiteY529" fmla="*/ 415146 h 924402"/>
                <a:gd name="connsiteX530" fmla="*/ 4591731 w 4603109"/>
                <a:gd name="connsiteY530" fmla="*/ 509257 h 924402"/>
                <a:gd name="connsiteX531" fmla="*/ 4379339 w 4603109"/>
                <a:gd name="connsiteY531" fmla="*/ 877348 h 924402"/>
                <a:gd name="connsiteX532" fmla="*/ 4297416 w 4603109"/>
                <a:gd name="connsiteY532" fmla="*/ 924402 h 924402"/>
                <a:gd name="connsiteX533" fmla="*/ 4169647 w 4603109"/>
                <a:gd name="connsiteY533" fmla="*/ 924402 h 924402"/>
                <a:gd name="connsiteX534" fmla="*/ 3976761 w 4603109"/>
                <a:gd name="connsiteY534" fmla="*/ 924402 h 924402"/>
                <a:gd name="connsiteX535" fmla="*/ 3872632 w 4603109"/>
                <a:gd name="connsiteY535" fmla="*/ 924402 h 924402"/>
                <a:gd name="connsiteX536" fmla="*/ 3848992 w 4603109"/>
                <a:gd name="connsiteY536" fmla="*/ 924402 h 924402"/>
                <a:gd name="connsiteX537" fmla="*/ 3744863 w 4603109"/>
                <a:gd name="connsiteY537" fmla="*/ 924402 h 924402"/>
                <a:gd name="connsiteX538" fmla="*/ 3702641 w 4603109"/>
                <a:gd name="connsiteY538" fmla="*/ 924402 h 924402"/>
                <a:gd name="connsiteX539" fmla="*/ 3672576 w 4603109"/>
                <a:gd name="connsiteY539" fmla="*/ 924402 h 924402"/>
                <a:gd name="connsiteX540" fmla="*/ 3656105 w 4603109"/>
                <a:gd name="connsiteY540" fmla="*/ 924402 h 924402"/>
                <a:gd name="connsiteX541" fmla="*/ 3574872 w 4603109"/>
                <a:gd name="connsiteY541" fmla="*/ 924402 h 924402"/>
                <a:gd name="connsiteX542" fmla="*/ 3551976 w 4603109"/>
                <a:gd name="connsiteY542" fmla="*/ 924402 h 924402"/>
                <a:gd name="connsiteX543" fmla="*/ 3544807 w 4603109"/>
                <a:gd name="connsiteY543" fmla="*/ 924402 h 924402"/>
                <a:gd name="connsiteX544" fmla="*/ 3528336 w 4603109"/>
                <a:gd name="connsiteY544" fmla="*/ 924402 h 924402"/>
                <a:gd name="connsiteX545" fmla="*/ 3424207 w 4603109"/>
                <a:gd name="connsiteY545" fmla="*/ 924402 h 924402"/>
                <a:gd name="connsiteX546" fmla="*/ 3381986 w 4603109"/>
                <a:gd name="connsiteY546" fmla="*/ 924402 h 924402"/>
                <a:gd name="connsiteX547" fmla="*/ 3380494 w 4603109"/>
                <a:gd name="connsiteY547" fmla="*/ 924402 h 924402"/>
                <a:gd name="connsiteX548" fmla="*/ 3351921 w 4603109"/>
                <a:gd name="connsiteY548" fmla="*/ 924402 h 924402"/>
                <a:gd name="connsiteX549" fmla="*/ 3277857 w 4603109"/>
                <a:gd name="connsiteY549" fmla="*/ 924402 h 924402"/>
                <a:gd name="connsiteX550" fmla="*/ 3254217 w 4603109"/>
                <a:gd name="connsiteY550" fmla="*/ 924402 h 924402"/>
                <a:gd name="connsiteX551" fmla="*/ 3252725 w 4603109"/>
                <a:gd name="connsiteY551" fmla="*/ 924402 h 924402"/>
                <a:gd name="connsiteX552" fmla="*/ 3247792 w 4603109"/>
                <a:gd name="connsiteY552" fmla="*/ 924402 h 924402"/>
                <a:gd name="connsiteX553" fmla="*/ 3231321 w 4603109"/>
                <a:gd name="connsiteY553" fmla="*/ 924402 h 924402"/>
                <a:gd name="connsiteX554" fmla="*/ 3224152 w 4603109"/>
                <a:gd name="connsiteY554" fmla="*/ 924402 h 924402"/>
                <a:gd name="connsiteX555" fmla="*/ 3150088 w 4603109"/>
                <a:gd name="connsiteY555" fmla="*/ 924402 h 924402"/>
                <a:gd name="connsiteX556" fmla="*/ 3120023 w 4603109"/>
                <a:gd name="connsiteY556" fmla="*/ 924402 h 924402"/>
                <a:gd name="connsiteX557" fmla="*/ 3104883 w 4603109"/>
                <a:gd name="connsiteY557" fmla="*/ 924402 h 924402"/>
                <a:gd name="connsiteX558" fmla="*/ 3103552 w 4603109"/>
                <a:gd name="connsiteY558" fmla="*/ 924402 h 924402"/>
                <a:gd name="connsiteX559" fmla="*/ 3077801 w 4603109"/>
                <a:gd name="connsiteY559" fmla="*/ 924402 h 924402"/>
                <a:gd name="connsiteX560" fmla="*/ 3061330 w 4603109"/>
                <a:gd name="connsiteY560" fmla="*/ 924402 h 924402"/>
                <a:gd name="connsiteX561" fmla="*/ 3031265 w 4603109"/>
                <a:gd name="connsiteY561" fmla="*/ 924402 h 924402"/>
                <a:gd name="connsiteX562" fmla="*/ 2977114 w 4603109"/>
                <a:gd name="connsiteY562" fmla="*/ 924402 h 924402"/>
                <a:gd name="connsiteX563" fmla="*/ 2957200 w 4603109"/>
                <a:gd name="connsiteY563" fmla="*/ 924402 h 924402"/>
                <a:gd name="connsiteX564" fmla="*/ 2955709 w 4603109"/>
                <a:gd name="connsiteY564" fmla="*/ 924402 h 924402"/>
                <a:gd name="connsiteX565" fmla="*/ 2950032 w 4603109"/>
                <a:gd name="connsiteY565" fmla="*/ 924402 h 924402"/>
                <a:gd name="connsiteX566" fmla="*/ 2933561 w 4603109"/>
                <a:gd name="connsiteY566" fmla="*/ 924402 h 924402"/>
                <a:gd name="connsiteX567" fmla="*/ 2927136 w 4603109"/>
                <a:gd name="connsiteY567" fmla="*/ 924402 h 924402"/>
                <a:gd name="connsiteX568" fmla="*/ 2903496 w 4603109"/>
                <a:gd name="connsiteY568" fmla="*/ 924402 h 924402"/>
                <a:gd name="connsiteX569" fmla="*/ 2829431 w 4603109"/>
                <a:gd name="connsiteY569" fmla="*/ 924402 h 924402"/>
                <a:gd name="connsiteX570" fmla="*/ 2827940 w 4603109"/>
                <a:gd name="connsiteY570" fmla="*/ 924402 h 924402"/>
                <a:gd name="connsiteX571" fmla="*/ 2799367 w 4603109"/>
                <a:gd name="connsiteY571" fmla="*/ 924402 h 924402"/>
                <a:gd name="connsiteX572" fmla="*/ 2785719 w 4603109"/>
                <a:gd name="connsiteY572" fmla="*/ 924402 h 924402"/>
                <a:gd name="connsiteX573" fmla="*/ 2784228 w 4603109"/>
                <a:gd name="connsiteY573" fmla="*/ 924402 h 924402"/>
                <a:gd name="connsiteX574" fmla="*/ 2757146 w 4603109"/>
                <a:gd name="connsiteY574" fmla="*/ 924402 h 924402"/>
                <a:gd name="connsiteX575" fmla="*/ 2755654 w 4603109"/>
                <a:gd name="connsiteY575" fmla="*/ 924402 h 924402"/>
                <a:gd name="connsiteX576" fmla="*/ 2680098 w 4603109"/>
                <a:gd name="connsiteY576" fmla="*/ 924402 h 924402"/>
                <a:gd name="connsiteX577" fmla="*/ 2657950 w 4603109"/>
                <a:gd name="connsiteY577" fmla="*/ 924402 h 924402"/>
                <a:gd name="connsiteX578" fmla="*/ 2656459 w 4603109"/>
                <a:gd name="connsiteY578" fmla="*/ 924402 h 924402"/>
                <a:gd name="connsiteX579" fmla="*/ 2653017 w 4603109"/>
                <a:gd name="connsiteY579" fmla="*/ 924402 h 924402"/>
                <a:gd name="connsiteX580" fmla="*/ 2636545 w 4603109"/>
                <a:gd name="connsiteY580" fmla="*/ 924402 h 924402"/>
                <a:gd name="connsiteX581" fmla="*/ 2629377 w 4603109"/>
                <a:gd name="connsiteY581" fmla="*/ 924402 h 924402"/>
                <a:gd name="connsiteX582" fmla="*/ 2627885 w 4603109"/>
                <a:gd name="connsiteY582" fmla="*/ 924402 h 924402"/>
                <a:gd name="connsiteX583" fmla="*/ 2606481 w 4603109"/>
                <a:gd name="connsiteY583" fmla="*/ 924402 h 924402"/>
                <a:gd name="connsiteX584" fmla="*/ 2552329 w 4603109"/>
                <a:gd name="connsiteY584" fmla="*/ 924402 h 924402"/>
                <a:gd name="connsiteX585" fmla="*/ 2525248 w 4603109"/>
                <a:gd name="connsiteY585" fmla="*/ 924402 h 924402"/>
                <a:gd name="connsiteX586" fmla="*/ 2510108 w 4603109"/>
                <a:gd name="connsiteY586" fmla="*/ 924402 h 924402"/>
                <a:gd name="connsiteX587" fmla="*/ 2508776 w 4603109"/>
                <a:gd name="connsiteY587" fmla="*/ 924402 h 924402"/>
                <a:gd name="connsiteX588" fmla="*/ 2480043 w 4603109"/>
                <a:gd name="connsiteY588" fmla="*/ 924402 h 924402"/>
                <a:gd name="connsiteX589" fmla="*/ 2478712 w 4603109"/>
                <a:gd name="connsiteY589" fmla="*/ 924402 h 924402"/>
                <a:gd name="connsiteX590" fmla="*/ 2463572 w 4603109"/>
                <a:gd name="connsiteY590" fmla="*/ 924402 h 924402"/>
                <a:gd name="connsiteX591" fmla="*/ 2436490 w 4603109"/>
                <a:gd name="connsiteY591" fmla="*/ 924402 h 924402"/>
                <a:gd name="connsiteX592" fmla="*/ 2382339 w 4603109"/>
                <a:gd name="connsiteY592" fmla="*/ 924402 h 924402"/>
                <a:gd name="connsiteX593" fmla="*/ 2360934 w 4603109"/>
                <a:gd name="connsiteY593" fmla="*/ 924402 h 924402"/>
                <a:gd name="connsiteX594" fmla="*/ 2359443 w 4603109"/>
                <a:gd name="connsiteY594" fmla="*/ 924402 h 924402"/>
                <a:gd name="connsiteX595" fmla="*/ 2352274 w 4603109"/>
                <a:gd name="connsiteY595" fmla="*/ 924402 h 924402"/>
                <a:gd name="connsiteX596" fmla="*/ 2335803 w 4603109"/>
                <a:gd name="connsiteY596" fmla="*/ 924402 h 924402"/>
                <a:gd name="connsiteX597" fmla="*/ 2332360 w 4603109"/>
                <a:gd name="connsiteY597" fmla="*/ 924402 h 924402"/>
                <a:gd name="connsiteX598" fmla="*/ 2332328 w 4603109"/>
                <a:gd name="connsiteY598" fmla="*/ 924402 h 924402"/>
                <a:gd name="connsiteX599" fmla="*/ 2330869 w 4603109"/>
                <a:gd name="connsiteY599" fmla="*/ 924402 h 924402"/>
                <a:gd name="connsiteX600" fmla="*/ 2308721 w 4603109"/>
                <a:gd name="connsiteY600" fmla="*/ 924402 h 924402"/>
                <a:gd name="connsiteX601" fmla="*/ 2233165 w 4603109"/>
                <a:gd name="connsiteY601" fmla="*/ 924402 h 924402"/>
                <a:gd name="connsiteX602" fmla="*/ 2231674 w 4603109"/>
                <a:gd name="connsiteY602" fmla="*/ 924402 h 924402"/>
                <a:gd name="connsiteX603" fmla="*/ 2204591 w 4603109"/>
                <a:gd name="connsiteY603" fmla="*/ 924402 h 924402"/>
                <a:gd name="connsiteX604" fmla="*/ 2204559 w 4603109"/>
                <a:gd name="connsiteY604" fmla="*/ 924402 h 924402"/>
                <a:gd name="connsiteX605" fmla="*/ 2203100 w 4603109"/>
                <a:gd name="connsiteY605" fmla="*/ 924402 h 924402"/>
                <a:gd name="connsiteX606" fmla="*/ 2189452 w 4603109"/>
                <a:gd name="connsiteY606" fmla="*/ 924402 h 924402"/>
                <a:gd name="connsiteX607" fmla="*/ 2160879 w 4603109"/>
                <a:gd name="connsiteY607" fmla="*/ 924402 h 924402"/>
                <a:gd name="connsiteX608" fmla="*/ 2159388 w 4603109"/>
                <a:gd name="connsiteY608" fmla="*/ 924402 h 924402"/>
                <a:gd name="connsiteX609" fmla="*/ 2085323 w 4603109"/>
                <a:gd name="connsiteY609" fmla="*/ 924402 h 924402"/>
                <a:gd name="connsiteX610" fmla="*/ 2077294 w 4603109"/>
                <a:gd name="connsiteY610" fmla="*/ 924402 h 924402"/>
                <a:gd name="connsiteX611" fmla="*/ 2061683 w 4603109"/>
                <a:gd name="connsiteY611" fmla="*/ 924402 h 924402"/>
                <a:gd name="connsiteX612" fmla="*/ 2055258 w 4603109"/>
                <a:gd name="connsiteY612" fmla="*/ 924402 h 924402"/>
                <a:gd name="connsiteX613" fmla="*/ 2038787 w 4603109"/>
                <a:gd name="connsiteY613" fmla="*/ 924402 h 924402"/>
                <a:gd name="connsiteX614" fmla="*/ 2033110 w 4603109"/>
                <a:gd name="connsiteY614" fmla="*/ 924402 h 924402"/>
                <a:gd name="connsiteX615" fmla="*/ 2031619 w 4603109"/>
                <a:gd name="connsiteY615" fmla="*/ 924402 h 924402"/>
                <a:gd name="connsiteX616" fmla="*/ 2011705 w 4603109"/>
                <a:gd name="connsiteY616" fmla="*/ 924402 h 924402"/>
                <a:gd name="connsiteX617" fmla="*/ 1957554 w 4603109"/>
                <a:gd name="connsiteY617" fmla="*/ 924402 h 924402"/>
                <a:gd name="connsiteX618" fmla="*/ 1949525 w 4603109"/>
                <a:gd name="connsiteY618" fmla="*/ 924402 h 924402"/>
                <a:gd name="connsiteX619" fmla="*/ 1927489 w 4603109"/>
                <a:gd name="connsiteY619" fmla="*/ 924402 h 924402"/>
                <a:gd name="connsiteX620" fmla="*/ 1911018 w 4603109"/>
                <a:gd name="connsiteY620" fmla="*/ 924402 h 924402"/>
                <a:gd name="connsiteX621" fmla="*/ 1907543 w 4603109"/>
                <a:gd name="connsiteY621" fmla="*/ 924402 h 924402"/>
                <a:gd name="connsiteX622" fmla="*/ 1885268 w 4603109"/>
                <a:gd name="connsiteY622" fmla="*/ 924402 h 924402"/>
                <a:gd name="connsiteX623" fmla="*/ 1883936 w 4603109"/>
                <a:gd name="connsiteY623" fmla="*/ 924402 h 924402"/>
                <a:gd name="connsiteX624" fmla="*/ 1868796 w 4603109"/>
                <a:gd name="connsiteY624" fmla="*/ 924402 h 924402"/>
                <a:gd name="connsiteX625" fmla="*/ 1838732 w 4603109"/>
                <a:gd name="connsiteY625" fmla="*/ 924402 h 924402"/>
                <a:gd name="connsiteX626" fmla="*/ 1779774 w 4603109"/>
                <a:gd name="connsiteY626" fmla="*/ 924402 h 924402"/>
                <a:gd name="connsiteX627" fmla="*/ 1764668 w 4603109"/>
                <a:gd name="connsiteY627" fmla="*/ 924402 h 924402"/>
                <a:gd name="connsiteX628" fmla="*/ 1757499 w 4603109"/>
                <a:gd name="connsiteY628" fmla="*/ 924402 h 924402"/>
                <a:gd name="connsiteX629" fmla="*/ 1741027 w 4603109"/>
                <a:gd name="connsiteY629" fmla="*/ 924402 h 924402"/>
                <a:gd name="connsiteX630" fmla="*/ 1737552 w 4603109"/>
                <a:gd name="connsiteY630" fmla="*/ 924402 h 924402"/>
                <a:gd name="connsiteX631" fmla="*/ 1736094 w 4603109"/>
                <a:gd name="connsiteY631" fmla="*/ 924402 h 924402"/>
                <a:gd name="connsiteX632" fmla="*/ 1734603 w 4603109"/>
                <a:gd name="connsiteY632" fmla="*/ 924402 h 924402"/>
                <a:gd name="connsiteX633" fmla="*/ 1710963 w 4603109"/>
                <a:gd name="connsiteY633" fmla="*/ 924402 h 924402"/>
                <a:gd name="connsiteX634" fmla="*/ 1707488 w 4603109"/>
                <a:gd name="connsiteY634" fmla="*/ 924402 h 924402"/>
                <a:gd name="connsiteX635" fmla="*/ 1652509 w 4603109"/>
                <a:gd name="connsiteY635" fmla="*/ 924402 h 924402"/>
                <a:gd name="connsiteX636" fmla="*/ 1636899 w 4603109"/>
                <a:gd name="connsiteY636" fmla="*/ 924402 h 924402"/>
                <a:gd name="connsiteX637" fmla="*/ 1609783 w 4603109"/>
                <a:gd name="connsiteY637" fmla="*/ 924402 h 924402"/>
                <a:gd name="connsiteX638" fmla="*/ 1608325 w 4603109"/>
                <a:gd name="connsiteY638" fmla="*/ 924402 h 924402"/>
                <a:gd name="connsiteX639" fmla="*/ 1606834 w 4603109"/>
                <a:gd name="connsiteY639" fmla="*/ 924402 h 924402"/>
                <a:gd name="connsiteX640" fmla="*/ 1579719 w 4603109"/>
                <a:gd name="connsiteY640" fmla="*/ 924402 h 924402"/>
                <a:gd name="connsiteX641" fmla="*/ 1564612 w 4603109"/>
                <a:gd name="connsiteY641" fmla="*/ 924402 h 924402"/>
                <a:gd name="connsiteX642" fmla="*/ 1524740 w 4603109"/>
                <a:gd name="connsiteY642" fmla="*/ 924402 h 924402"/>
                <a:gd name="connsiteX643" fmla="*/ 1482518 w 4603109"/>
                <a:gd name="connsiteY643" fmla="*/ 924402 h 924402"/>
                <a:gd name="connsiteX644" fmla="*/ 1460483 w 4603109"/>
                <a:gd name="connsiteY644" fmla="*/ 924402 h 924402"/>
                <a:gd name="connsiteX645" fmla="*/ 1452454 w 4603109"/>
                <a:gd name="connsiteY645" fmla="*/ 924402 h 924402"/>
                <a:gd name="connsiteX646" fmla="*/ 1444011 w 4603109"/>
                <a:gd name="connsiteY646" fmla="*/ 924402 h 924402"/>
                <a:gd name="connsiteX647" fmla="*/ 1436843 w 4603109"/>
                <a:gd name="connsiteY647" fmla="*/ 924402 h 924402"/>
                <a:gd name="connsiteX648" fmla="*/ 1413947 w 4603109"/>
                <a:gd name="connsiteY648" fmla="*/ 924402 h 924402"/>
                <a:gd name="connsiteX649" fmla="*/ 1354749 w 4603109"/>
                <a:gd name="connsiteY649" fmla="*/ 924402 h 924402"/>
                <a:gd name="connsiteX650" fmla="*/ 1332714 w 4603109"/>
                <a:gd name="connsiteY650" fmla="*/ 924402 h 924402"/>
                <a:gd name="connsiteX651" fmla="*/ 1324685 w 4603109"/>
                <a:gd name="connsiteY651" fmla="*/ 924402 h 924402"/>
                <a:gd name="connsiteX652" fmla="*/ 1316242 w 4603109"/>
                <a:gd name="connsiteY652" fmla="*/ 924402 h 924402"/>
                <a:gd name="connsiteX653" fmla="*/ 1312767 w 4603109"/>
                <a:gd name="connsiteY653" fmla="*/ 924402 h 924402"/>
                <a:gd name="connsiteX654" fmla="*/ 1286178 w 4603109"/>
                <a:gd name="connsiteY654" fmla="*/ 924402 h 924402"/>
                <a:gd name="connsiteX655" fmla="*/ 1282703 w 4603109"/>
                <a:gd name="connsiteY655" fmla="*/ 924402 h 924402"/>
                <a:gd name="connsiteX656" fmla="*/ 1243956 w 4603109"/>
                <a:gd name="connsiteY656" fmla="*/ 924402 h 924402"/>
                <a:gd name="connsiteX657" fmla="*/ 1184998 w 4603109"/>
                <a:gd name="connsiteY657" fmla="*/ 924402 h 924402"/>
                <a:gd name="connsiteX658" fmla="*/ 1154934 w 4603109"/>
                <a:gd name="connsiteY658" fmla="*/ 924402 h 924402"/>
                <a:gd name="connsiteX659" fmla="*/ 1139828 w 4603109"/>
                <a:gd name="connsiteY659" fmla="*/ 924402 h 924402"/>
                <a:gd name="connsiteX660" fmla="*/ 1116187 w 4603109"/>
                <a:gd name="connsiteY660" fmla="*/ 924402 h 924402"/>
                <a:gd name="connsiteX661" fmla="*/ 1112712 w 4603109"/>
                <a:gd name="connsiteY661" fmla="*/ 924402 h 924402"/>
                <a:gd name="connsiteX662" fmla="*/ 1057734 w 4603109"/>
                <a:gd name="connsiteY662" fmla="*/ 924402 h 924402"/>
                <a:gd name="connsiteX663" fmla="*/ 1027669 w 4603109"/>
                <a:gd name="connsiteY663" fmla="*/ 924402 h 924402"/>
                <a:gd name="connsiteX664" fmla="*/ 1012059 w 4603109"/>
                <a:gd name="connsiteY664" fmla="*/ 924402 h 924402"/>
                <a:gd name="connsiteX665" fmla="*/ 984943 w 4603109"/>
                <a:gd name="connsiteY665" fmla="*/ 924402 h 924402"/>
                <a:gd name="connsiteX666" fmla="*/ 929965 w 4603109"/>
                <a:gd name="connsiteY666" fmla="*/ 924402 h 924402"/>
                <a:gd name="connsiteX667" fmla="*/ 899900 w 4603109"/>
                <a:gd name="connsiteY667" fmla="*/ 924402 h 924402"/>
                <a:gd name="connsiteX668" fmla="*/ 857678 w 4603109"/>
                <a:gd name="connsiteY668" fmla="*/ 924402 h 924402"/>
                <a:gd name="connsiteX669" fmla="*/ 819171 w 4603109"/>
                <a:gd name="connsiteY669" fmla="*/ 924402 h 924402"/>
                <a:gd name="connsiteX670" fmla="*/ 729909 w 4603109"/>
                <a:gd name="connsiteY670" fmla="*/ 924402 h 924402"/>
                <a:gd name="connsiteX671" fmla="*/ 691402 w 4603109"/>
                <a:gd name="connsiteY671" fmla="*/ 924402 h 924402"/>
                <a:gd name="connsiteX672" fmla="*/ 687927 w 4603109"/>
                <a:gd name="connsiteY672" fmla="*/ 924402 h 924402"/>
                <a:gd name="connsiteX673" fmla="*/ 560158 w 4603109"/>
                <a:gd name="connsiteY673" fmla="*/ 924402 h 924402"/>
                <a:gd name="connsiteX674" fmla="*/ 432894 w 4603109"/>
                <a:gd name="connsiteY674" fmla="*/ 924402 h 924402"/>
                <a:gd name="connsiteX675" fmla="*/ 305125 w 4603109"/>
                <a:gd name="connsiteY675" fmla="*/ 924402 h 924402"/>
                <a:gd name="connsiteX676" fmla="*/ 223202 w 4603109"/>
                <a:gd name="connsiteY676" fmla="*/ 877348 h 924402"/>
                <a:gd name="connsiteX677" fmla="*/ 10809 w 4603109"/>
                <a:gd name="connsiteY677" fmla="*/ 509257 h 924402"/>
                <a:gd name="connsiteX678" fmla="*/ 10809 w 4603109"/>
                <a:gd name="connsiteY678" fmla="*/ 415146 h 924402"/>
                <a:gd name="connsiteX679" fmla="*/ 223202 w 4603109"/>
                <a:gd name="connsiteY679" fmla="*/ 47054 h 924402"/>
                <a:gd name="connsiteX680" fmla="*/ 305125 w 4603109"/>
                <a:gd name="connsiteY680" fmla="*/ 0 h 92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</a:cxnLst>
              <a:rect l="l" t="t" r="r" b="b"/>
              <a:pathLst>
                <a:path w="4603109" h="924402">
                  <a:moveTo>
                    <a:pt x="305125" y="0"/>
                  </a:moveTo>
                  <a:lnTo>
                    <a:pt x="432894" y="0"/>
                  </a:lnTo>
                  <a:lnTo>
                    <a:pt x="445336" y="0"/>
                  </a:lnTo>
                  <a:cubicBezTo>
                    <a:pt x="485989" y="0"/>
                    <a:pt x="520835" y="0"/>
                    <a:pt x="550703" y="0"/>
                  </a:cubicBezTo>
                  <a:lnTo>
                    <a:pt x="560158" y="0"/>
                  </a:lnTo>
                  <a:lnTo>
                    <a:pt x="573105" y="0"/>
                  </a:lnTo>
                  <a:lnTo>
                    <a:pt x="626202" y="0"/>
                  </a:lnTo>
                  <a:cubicBezTo>
                    <a:pt x="646943" y="0"/>
                    <a:pt x="663537" y="0"/>
                    <a:pt x="676811" y="0"/>
                  </a:cubicBezTo>
                  <a:lnTo>
                    <a:pt x="678472" y="0"/>
                  </a:lnTo>
                  <a:lnTo>
                    <a:pt x="687927" y="0"/>
                  </a:lnTo>
                  <a:lnTo>
                    <a:pt x="691402" y="0"/>
                  </a:lnTo>
                  <a:lnTo>
                    <a:pt x="700371" y="0"/>
                  </a:lnTo>
                  <a:lnTo>
                    <a:pt x="707508" y="0"/>
                  </a:lnTo>
                  <a:cubicBezTo>
                    <a:pt x="729909" y="0"/>
                    <a:pt x="729909" y="0"/>
                    <a:pt x="729909" y="0"/>
                  </a:cubicBezTo>
                  <a:lnTo>
                    <a:pt x="753971" y="0"/>
                  </a:lnTo>
                  <a:lnTo>
                    <a:pt x="804580" y="0"/>
                  </a:lnTo>
                  <a:lnTo>
                    <a:pt x="805737" y="0"/>
                  </a:lnTo>
                  <a:lnTo>
                    <a:pt x="819171" y="0"/>
                  </a:lnTo>
                  <a:lnTo>
                    <a:pt x="828140" y="0"/>
                  </a:lnTo>
                  <a:lnTo>
                    <a:pt x="831615" y="0"/>
                  </a:lnTo>
                  <a:lnTo>
                    <a:pt x="835277" y="0"/>
                  </a:lnTo>
                  <a:lnTo>
                    <a:pt x="857678" y="0"/>
                  </a:lnTo>
                  <a:lnTo>
                    <a:pt x="864889" y="0"/>
                  </a:lnTo>
                  <a:lnTo>
                    <a:pt x="899900" y="0"/>
                  </a:lnTo>
                  <a:lnTo>
                    <a:pt x="909341" y="0"/>
                  </a:lnTo>
                  <a:lnTo>
                    <a:pt x="929965" y="0"/>
                  </a:lnTo>
                  <a:lnTo>
                    <a:pt x="933506" y="0"/>
                  </a:lnTo>
                  <a:lnTo>
                    <a:pt x="936982" y="0"/>
                  </a:lnTo>
                  <a:lnTo>
                    <a:pt x="959384" y="0"/>
                  </a:lnTo>
                  <a:lnTo>
                    <a:pt x="962542" y="0"/>
                  </a:lnTo>
                  <a:lnTo>
                    <a:pt x="984943" y="0"/>
                  </a:lnTo>
                  <a:lnTo>
                    <a:pt x="992658" y="0"/>
                  </a:lnTo>
                  <a:lnTo>
                    <a:pt x="1012059" y="0"/>
                  </a:lnTo>
                  <a:lnTo>
                    <a:pt x="1012480" y="0"/>
                  </a:lnTo>
                  <a:lnTo>
                    <a:pt x="1027669" y="0"/>
                  </a:lnTo>
                  <a:lnTo>
                    <a:pt x="1037110" y="0"/>
                  </a:lnTo>
                  <a:lnTo>
                    <a:pt x="1040112" y="0"/>
                  </a:lnTo>
                  <a:lnTo>
                    <a:pt x="1057734" y="0"/>
                  </a:lnTo>
                  <a:lnTo>
                    <a:pt x="1064751" y="0"/>
                  </a:lnTo>
                  <a:lnTo>
                    <a:pt x="1070177" y="0"/>
                  </a:lnTo>
                  <a:lnTo>
                    <a:pt x="1072436" y="0"/>
                  </a:lnTo>
                  <a:lnTo>
                    <a:pt x="1090311" y="0"/>
                  </a:lnTo>
                  <a:lnTo>
                    <a:pt x="1110718" y="0"/>
                  </a:lnTo>
                  <a:lnTo>
                    <a:pt x="1112712" y="0"/>
                  </a:lnTo>
                  <a:lnTo>
                    <a:pt x="1116187" y="0"/>
                  </a:lnTo>
                  <a:lnTo>
                    <a:pt x="1139828" y="0"/>
                  </a:lnTo>
                  <a:lnTo>
                    <a:pt x="1140249" y="0"/>
                  </a:lnTo>
                  <a:lnTo>
                    <a:pt x="1145480" y="0"/>
                  </a:lnTo>
                  <a:lnTo>
                    <a:pt x="1152270" y="0"/>
                  </a:lnTo>
                  <a:lnTo>
                    <a:pt x="1154934" y="0"/>
                  </a:lnTo>
                  <a:lnTo>
                    <a:pt x="1167881" y="0"/>
                  </a:lnTo>
                  <a:lnTo>
                    <a:pt x="1175544" y="0"/>
                  </a:lnTo>
                  <a:lnTo>
                    <a:pt x="1184998" y="0"/>
                  </a:lnTo>
                  <a:lnTo>
                    <a:pt x="1197946" y="0"/>
                  </a:lnTo>
                  <a:lnTo>
                    <a:pt x="1200205" y="0"/>
                  </a:lnTo>
                  <a:lnTo>
                    <a:pt x="1220978" y="0"/>
                  </a:lnTo>
                  <a:lnTo>
                    <a:pt x="1238487" y="0"/>
                  </a:lnTo>
                  <a:lnTo>
                    <a:pt x="1243956" y="0"/>
                  </a:lnTo>
                  <a:lnTo>
                    <a:pt x="1251042" y="0"/>
                  </a:lnTo>
                  <a:lnTo>
                    <a:pt x="1257637" y="0"/>
                  </a:lnTo>
                  <a:lnTo>
                    <a:pt x="1271587" y="0"/>
                  </a:lnTo>
                  <a:lnTo>
                    <a:pt x="1273249" y="0"/>
                  </a:lnTo>
                  <a:lnTo>
                    <a:pt x="1280039" y="0"/>
                  </a:lnTo>
                  <a:lnTo>
                    <a:pt x="1282703" y="0"/>
                  </a:lnTo>
                  <a:lnTo>
                    <a:pt x="1286178" y="0"/>
                  </a:lnTo>
                  <a:lnTo>
                    <a:pt x="1295146" y="0"/>
                  </a:lnTo>
                  <a:lnTo>
                    <a:pt x="1301651" y="0"/>
                  </a:lnTo>
                  <a:lnTo>
                    <a:pt x="1302284" y="0"/>
                  </a:lnTo>
                  <a:lnTo>
                    <a:pt x="1303313" y="0"/>
                  </a:lnTo>
                  <a:lnTo>
                    <a:pt x="1312767" y="0"/>
                  </a:lnTo>
                  <a:lnTo>
                    <a:pt x="1316242" y="0"/>
                  </a:lnTo>
                  <a:lnTo>
                    <a:pt x="1321886" y="0"/>
                  </a:lnTo>
                  <a:lnTo>
                    <a:pt x="1324685" y="0"/>
                  </a:lnTo>
                  <a:lnTo>
                    <a:pt x="1325211" y="0"/>
                  </a:lnTo>
                  <a:lnTo>
                    <a:pt x="1332348" y="0"/>
                  </a:lnTo>
                  <a:lnTo>
                    <a:pt x="1332714" y="0"/>
                  </a:lnTo>
                  <a:lnTo>
                    <a:pt x="1333135" y="0"/>
                  </a:lnTo>
                  <a:lnTo>
                    <a:pt x="1348747" y="0"/>
                  </a:lnTo>
                  <a:lnTo>
                    <a:pt x="1354749" y="0"/>
                  </a:lnTo>
                  <a:lnTo>
                    <a:pt x="1378811" y="0"/>
                  </a:lnTo>
                  <a:lnTo>
                    <a:pt x="1383745" y="0"/>
                  </a:lnTo>
                  <a:lnTo>
                    <a:pt x="1385406" y="0"/>
                  </a:lnTo>
                  <a:lnTo>
                    <a:pt x="1399356" y="0"/>
                  </a:lnTo>
                  <a:lnTo>
                    <a:pt x="1400513" y="0"/>
                  </a:lnTo>
                  <a:lnTo>
                    <a:pt x="1413947" y="0"/>
                  </a:lnTo>
                  <a:lnTo>
                    <a:pt x="1414442" y="0"/>
                  </a:lnTo>
                  <a:lnTo>
                    <a:pt x="1422915" y="0"/>
                  </a:lnTo>
                  <a:lnTo>
                    <a:pt x="1426390" y="0"/>
                  </a:lnTo>
                  <a:lnTo>
                    <a:pt x="1429420" y="0"/>
                  </a:lnTo>
                  <a:lnTo>
                    <a:pt x="1430053" y="0"/>
                  </a:lnTo>
                  <a:lnTo>
                    <a:pt x="1430206" y="0"/>
                  </a:lnTo>
                  <a:lnTo>
                    <a:pt x="1430577" y="0"/>
                  </a:lnTo>
                  <a:lnTo>
                    <a:pt x="1436843" y="0"/>
                  </a:lnTo>
                  <a:lnTo>
                    <a:pt x="1444011" y="0"/>
                  </a:lnTo>
                  <a:lnTo>
                    <a:pt x="1449655" y="0"/>
                  </a:lnTo>
                  <a:lnTo>
                    <a:pt x="1452454" y="0"/>
                  </a:lnTo>
                  <a:lnTo>
                    <a:pt x="1452980" y="0"/>
                  </a:lnTo>
                  <a:lnTo>
                    <a:pt x="1456455" y="0"/>
                  </a:lnTo>
                  <a:lnTo>
                    <a:pt x="1459664" y="0"/>
                  </a:lnTo>
                  <a:lnTo>
                    <a:pt x="1460117" y="0"/>
                  </a:lnTo>
                  <a:lnTo>
                    <a:pt x="1460483" y="0"/>
                  </a:lnTo>
                  <a:lnTo>
                    <a:pt x="1460904" y="0"/>
                  </a:lnTo>
                  <a:lnTo>
                    <a:pt x="1472926" y="0"/>
                  </a:lnTo>
                  <a:lnTo>
                    <a:pt x="1482518" y="0"/>
                  </a:lnTo>
                  <a:lnTo>
                    <a:pt x="1489729" y="0"/>
                  </a:lnTo>
                  <a:lnTo>
                    <a:pt x="1504116" y="0"/>
                  </a:lnTo>
                  <a:lnTo>
                    <a:pt x="1511514" y="0"/>
                  </a:lnTo>
                  <a:lnTo>
                    <a:pt x="1524740" y="0"/>
                  </a:lnTo>
                  <a:lnTo>
                    <a:pt x="1528282" y="0"/>
                  </a:lnTo>
                  <a:lnTo>
                    <a:pt x="1531757" y="0"/>
                  </a:lnTo>
                  <a:lnTo>
                    <a:pt x="1534181" y="0"/>
                  </a:lnTo>
                  <a:lnTo>
                    <a:pt x="1542211" y="0"/>
                  </a:lnTo>
                  <a:lnTo>
                    <a:pt x="1554159" y="0"/>
                  </a:lnTo>
                  <a:lnTo>
                    <a:pt x="1557318" y="0"/>
                  </a:lnTo>
                  <a:lnTo>
                    <a:pt x="1557975" y="0"/>
                  </a:lnTo>
                  <a:lnTo>
                    <a:pt x="1558346" y="0"/>
                  </a:lnTo>
                  <a:lnTo>
                    <a:pt x="1561822" y="0"/>
                  </a:lnTo>
                  <a:lnTo>
                    <a:pt x="1564612" y="0"/>
                  </a:lnTo>
                  <a:lnTo>
                    <a:pt x="1566857" y="0"/>
                  </a:lnTo>
                  <a:lnTo>
                    <a:pt x="1576919" y="0"/>
                  </a:lnTo>
                  <a:lnTo>
                    <a:pt x="1579719" y="0"/>
                  </a:lnTo>
                  <a:lnTo>
                    <a:pt x="1584224" y="0"/>
                  </a:lnTo>
                  <a:lnTo>
                    <a:pt x="1587382" y="0"/>
                  </a:lnTo>
                  <a:lnTo>
                    <a:pt x="1587433" y="0"/>
                  </a:lnTo>
                  <a:lnTo>
                    <a:pt x="1600695" y="0"/>
                  </a:lnTo>
                  <a:lnTo>
                    <a:pt x="1606834" y="0"/>
                  </a:lnTo>
                  <a:lnTo>
                    <a:pt x="1607256" y="0"/>
                  </a:lnTo>
                  <a:lnTo>
                    <a:pt x="1608325" y="0"/>
                  </a:lnTo>
                  <a:lnTo>
                    <a:pt x="1609783" y="0"/>
                  </a:lnTo>
                  <a:lnTo>
                    <a:pt x="1617498" y="0"/>
                  </a:lnTo>
                  <a:lnTo>
                    <a:pt x="1631885" y="0"/>
                  </a:lnTo>
                  <a:lnTo>
                    <a:pt x="1636899" y="0"/>
                  </a:lnTo>
                  <a:lnTo>
                    <a:pt x="1637320" y="0"/>
                  </a:lnTo>
                  <a:lnTo>
                    <a:pt x="1637445" y="0"/>
                  </a:lnTo>
                  <a:lnTo>
                    <a:pt x="1652509" y="0"/>
                  </a:lnTo>
                  <a:lnTo>
                    <a:pt x="1659526" y="0"/>
                  </a:lnTo>
                  <a:lnTo>
                    <a:pt x="1661950" y="0"/>
                  </a:lnTo>
                  <a:lnTo>
                    <a:pt x="1664952" y="0"/>
                  </a:lnTo>
                  <a:lnTo>
                    <a:pt x="1667212" y="0"/>
                  </a:lnTo>
                  <a:lnTo>
                    <a:pt x="1685087" y="0"/>
                  </a:lnTo>
                  <a:lnTo>
                    <a:pt x="1689591" y="0"/>
                  </a:lnTo>
                  <a:lnTo>
                    <a:pt x="1694626" y="0"/>
                  </a:lnTo>
                  <a:lnTo>
                    <a:pt x="1697276" y="0"/>
                  </a:lnTo>
                  <a:lnTo>
                    <a:pt x="1698000" y="0"/>
                  </a:lnTo>
                  <a:lnTo>
                    <a:pt x="1704688" y="0"/>
                  </a:lnTo>
                  <a:lnTo>
                    <a:pt x="1707488" y="0"/>
                  </a:lnTo>
                  <a:lnTo>
                    <a:pt x="1710963" y="0"/>
                  </a:lnTo>
                  <a:lnTo>
                    <a:pt x="1715151" y="0"/>
                  </a:lnTo>
                  <a:lnTo>
                    <a:pt x="1721928" y="0"/>
                  </a:lnTo>
                  <a:lnTo>
                    <a:pt x="1734603" y="0"/>
                  </a:lnTo>
                  <a:lnTo>
                    <a:pt x="1735025" y="0"/>
                  </a:lnTo>
                  <a:lnTo>
                    <a:pt x="1735558" y="0"/>
                  </a:lnTo>
                  <a:lnTo>
                    <a:pt x="1736094" y="0"/>
                  </a:lnTo>
                  <a:lnTo>
                    <a:pt x="1737552" y="0"/>
                  </a:lnTo>
                  <a:lnTo>
                    <a:pt x="1741027" y="0"/>
                  </a:lnTo>
                  <a:lnTo>
                    <a:pt x="1747046" y="0"/>
                  </a:lnTo>
                  <a:lnTo>
                    <a:pt x="1748537" y="0"/>
                  </a:lnTo>
                  <a:lnTo>
                    <a:pt x="1753052" y="0"/>
                  </a:lnTo>
                  <a:lnTo>
                    <a:pt x="1757499" y="0"/>
                  </a:lnTo>
                  <a:lnTo>
                    <a:pt x="1764668" y="0"/>
                  </a:lnTo>
                  <a:lnTo>
                    <a:pt x="1765089" y="0"/>
                  </a:lnTo>
                  <a:lnTo>
                    <a:pt x="1765214" y="0"/>
                  </a:lnTo>
                  <a:lnTo>
                    <a:pt x="1770320" y="0"/>
                  </a:lnTo>
                  <a:lnTo>
                    <a:pt x="1777110" y="0"/>
                  </a:lnTo>
                  <a:lnTo>
                    <a:pt x="1779774" y="0"/>
                  </a:lnTo>
                  <a:lnTo>
                    <a:pt x="1792721" y="0"/>
                  </a:lnTo>
                  <a:lnTo>
                    <a:pt x="1794981" y="0"/>
                  </a:lnTo>
                  <a:lnTo>
                    <a:pt x="1825045" y="0"/>
                  </a:lnTo>
                  <a:lnTo>
                    <a:pt x="1825769" y="0"/>
                  </a:lnTo>
                  <a:lnTo>
                    <a:pt x="1838732" y="0"/>
                  </a:lnTo>
                  <a:lnTo>
                    <a:pt x="1845818" y="0"/>
                  </a:lnTo>
                  <a:lnTo>
                    <a:pt x="1849697" y="0"/>
                  </a:lnTo>
                  <a:lnTo>
                    <a:pt x="1852412" y="0"/>
                  </a:lnTo>
                  <a:lnTo>
                    <a:pt x="1853903" y="0"/>
                  </a:lnTo>
                  <a:lnTo>
                    <a:pt x="1863327" y="0"/>
                  </a:lnTo>
                  <a:lnTo>
                    <a:pt x="1868796" y="0"/>
                  </a:lnTo>
                  <a:lnTo>
                    <a:pt x="1874815" y="0"/>
                  </a:lnTo>
                  <a:lnTo>
                    <a:pt x="1876306" y="0"/>
                  </a:lnTo>
                  <a:lnTo>
                    <a:pt x="1880821" y="0"/>
                  </a:lnTo>
                  <a:lnTo>
                    <a:pt x="1882477" y="0"/>
                  </a:lnTo>
                  <a:lnTo>
                    <a:pt x="1883936" y="0"/>
                  </a:lnTo>
                  <a:lnTo>
                    <a:pt x="1885268" y="0"/>
                  </a:lnTo>
                  <a:lnTo>
                    <a:pt x="1896427" y="0"/>
                  </a:lnTo>
                  <a:lnTo>
                    <a:pt x="1898089" y="0"/>
                  </a:lnTo>
                  <a:lnTo>
                    <a:pt x="1904879" y="0"/>
                  </a:lnTo>
                  <a:lnTo>
                    <a:pt x="1907543" y="0"/>
                  </a:lnTo>
                  <a:lnTo>
                    <a:pt x="1911018" y="0"/>
                  </a:lnTo>
                  <a:lnTo>
                    <a:pt x="1919986" y="0"/>
                  </a:lnTo>
                  <a:lnTo>
                    <a:pt x="1927124" y="0"/>
                  </a:lnTo>
                  <a:lnTo>
                    <a:pt x="1927489" y="0"/>
                  </a:lnTo>
                  <a:lnTo>
                    <a:pt x="1927911" y="0"/>
                  </a:lnTo>
                  <a:lnTo>
                    <a:pt x="1929402" y="0"/>
                  </a:lnTo>
                  <a:lnTo>
                    <a:pt x="1946726" y="0"/>
                  </a:lnTo>
                  <a:lnTo>
                    <a:pt x="1949525" y="0"/>
                  </a:lnTo>
                  <a:lnTo>
                    <a:pt x="1957554" y="0"/>
                  </a:lnTo>
                  <a:lnTo>
                    <a:pt x="1957975" y="0"/>
                  </a:lnTo>
                  <a:lnTo>
                    <a:pt x="1973587" y="0"/>
                  </a:lnTo>
                  <a:lnTo>
                    <a:pt x="1978520" y="0"/>
                  </a:lnTo>
                  <a:lnTo>
                    <a:pt x="1980012" y="0"/>
                  </a:lnTo>
                  <a:lnTo>
                    <a:pt x="1980181" y="0"/>
                  </a:lnTo>
                  <a:lnTo>
                    <a:pt x="1981672" y="0"/>
                  </a:lnTo>
                  <a:lnTo>
                    <a:pt x="2008585" y="0"/>
                  </a:lnTo>
                  <a:lnTo>
                    <a:pt x="2009218" y="0"/>
                  </a:lnTo>
                  <a:lnTo>
                    <a:pt x="2010246" y="0"/>
                  </a:lnTo>
                  <a:lnTo>
                    <a:pt x="2010709" y="0"/>
                  </a:lnTo>
                  <a:lnTo>
                    <a:pt x="2011705" y="0"/>
                  </a:lnTo>
                  <a:lnTo>
                    <a:pt x="2024147" y="0"/>
                  </a:lnTo>
                  <a:lnTo>
                    <a:pt x="2024196" y="0"/>
                  </a:lnTo>
                  <a:lnTo>
                    <a:pt x="2024981" y="0"/>
                  </a:lnTo>
                  <a:lnTo>
                    <a:pt x="2025353" y="0"/>
                  </a:lnTo>
                  <a:lnTo>
                    <a:pt x="2026473" y="0"/>
                  </a:lnTo>
                  <a:lnTo>
                    <a:pt x="2031619" y="0"/>
                  </a:lnTo>
                  <a:lnTo>
                    <a:pt x="2033110" y="0"/>
                  </a:lnTo>
                  <a:lnTo>
                    <a:pt x="2038787" y="0"/>
                  </a:lnTo>
                  <a:lnTo>
                    <a:pt x="2039282" y="0"/>
                  </a:lnTo>
                  <a:lnTo>
                    <a:pt x="2047755" y="0"/>
                  </a:lnTo>
                  <a:lnTo>
                    <a:pt x="2051230" y="0"/>
                  </a:lnTo>
                  <a:lnTo>
                    <a:pt x="2054893" y="0"/>
                  </a:lnTo>
                  <a:lnTo>
                    <a:pt x="2055046" y="0"/>
                  </a:lnTo>
                  <a:lnTo>
                    <a:pt x="2055258" y="0"/>
                  </a:lnTo>
                  <a:lnTo>
                    <a:pt x="2055680" y="0"/>
                  </a:lnTo>
                  <a:lnTo>
                    <a:pt x="2057171" y="0"/>
                  </a:lnTo>
                  <a:lnTo>
                    <a:pt x="2061683" y="0"/>
                  </a:lnTo>
                  <a:lnTo>
                    <a:pt x="2067702" y="0"/>
                  </a:lnTo>
                  <a:lnTo>
                    <a:pt x="2074495" y="0"/>
                  </a:lnTo>
                  <a:lnTo>
                    <a:pt x="2077294" y="0"/>
                  </a:lnTo>
                  <a:lnTo>
                    <a:pt x="2084504" y="0"/>
                  </a:lnTo>
                  <a:lnTo>
                    <a:pt x="2085323" y="0"/>
                  </a:lnTo>
                  <a:lnTo>
                    <a:pt x="2085744" y="0"/>
                  </a:lnTo>
                  <a:lnTo>
                    <a:pt x="2097766" y="0"/>
                  </a:lnTo>
                  <a:lnTo>
                    <a:pt x="2106289" y="0"/>
                  </a:lnTo>
                  <a:lnTo>
                    <a:pt x="2107781" y="0"/>
                  </a:lnTo>
                  <a:lnTo>
                    <a:pt x="2128956" y="0"/>
                  </a:lnTo>
                  <a:lnTo>
                    <a:pt x="2129514" y="0"/>
                  </a:lnTo>
                  <a:lnTo>
                    <a:pt x="2136354" y="0"/>
                  </a:lnTo>
                  <a:lnTo>
                    <a:pt x="2136987" y="0"/>
                  </a:lnTo>
                  <a:lnTo>
                    <a:pt x="2138478" y="0"/>
                  </a:lnTo>
                  <a:lnTo>
                    <a:pt x="2151916" y="0"/>
                  </a:lnTo>
                  <a:lnTo>
                    <a:pt x="2152750" y="0"/>
                  </a:lnTo>
                  <a:lnTo>
                    <a:pt x="2153122" y="0"/>
                  </a:lnTo>
                  <a:lnTo>
                    <a:pt x="2154242" y="0"/>
                  </a:lnTo>
                  <a:lnTo>
                    <a:pt x="2156597" y="0"/>
                  </a:lnTo>
                  <a:lnTo>
                    <a:pt x="2159388" y="0"/>
                  </a:lnTo>
                  <a:lnTo>
                    <a:pt x="2160879" y="0"/>
                  </a:lnTo>
                  <a:lnTo>
                    <a:pt x="2161633" y="0"/>
                  </a:lnTo>
                  <a:lnTo>
                    <a:pt x="2167051" y="0"/>
                  </a:lnTo>
                  <a:lnTo>
                    <a:pt x="2178999" y="0"/>
                  </a:lnTo>
                  <a:lnTo>
                    <a:pt x="2182158" y="0"/>
                  </a:lnTo>
                  <a:lnTo>
                    <a:pt x="2182815" y="0"/>
                  </a:lnTo>
                  <a:lnTo>
                    <a:pt x="2188666" y="0"/>
                  </a:lnTo>
                  <a:lnTo>
                    <a:pt x="2189452" y="0"/>
                  </a:lnTo>
                  <a:lnTo>
                    <a:pt x="2191697" y="0"/>
                  </a:lnTo>
                  <a:lnTo>
                    <a:pt x="2195471" y="0"/>
                  </a:lnTo>
                  <a:lnTo>
                    <a:pt x="2201759" y="0"/>
                  </a:lnTo>
                  <a:lnTo>
                    <a:pt x="2203100" y="0"/>
                  </a:lnTo>
                  <a:lnTo>
                    <a:pt x="2204559" y="0"/>
                  </a:lnTo>
                  <a:lnTo>
                    <a:pt x="2204591" y="0"/>
                  </a:lnTo>
                  <a:lnTo>
                    <a:pt x="2212273" y="0"/>
                  </a:lnTo>
                  <a:lnTo>
                    <a:pt x="2225535" y="0"/>
                  </a:lnTo>
                  <a:lnTo>
                    <a:pt x="2231674" y="0"/>
                  </a:lnTo>
                  <a:lnTo>
                    <a:pt x="2232096" y="0"/>
                  </a:lnTo>
                  <a:lnTo>
                    <a:pt x="2232220" y="0"/>
                  </a:lnTo>
                  <a:lnTo>
                    <a:pt x="2233118" y="0"/>
                  </a:lnTo>
                  <a:lnTo>
                    <a:pt x="2233165" y="0"/>
                  </a:lnTo>
                  <a:lnTo>
                    <a:pt x="2256725" y="0"/>
                  </a:lnTo>
                  <a:lnTo>
                    <a:pt x="2257283" y="0"/>
                  </a:lnTo>
                  <a:lnTo>
                    <a:pt x="2262285" y="0"/>
                  </a:lnTo>
                  <a:lnTo>
                    <a:pt x="2284366" y="0"/>
                  </a:lnTo>
                  <a:lnTo>
                    <a:pt x="2289402" y="0"/>
                  </a:lnTo>
                  <a:lnTo>
                    <a:pt x="2292052" y="0"/>
                  </a:lnTo>
                  <a:lnTo>
                    <a:pt x="2299271" y="0"/>
                  </a:lnTo>
                  <a:lnTo>
                    <a:pt x="2308721" y="0"/>
                  </a:lnTo>
                  <a:lnTo>
                    <a:pt x="2309927" y="0"/>
                  </a:lnTo>
                  <a:lnTo>
                    <a:pt x="2316435" y="0"/>
                  </a:lnTo>
                  <a:lnTo>
                    <a:pt x="2316703" y="0"/>
                  </a:lnTo>
                  <a:lnTo>
                    <a:pt x="2319466" y="0"/>
                  </a:lnTo>
                  <a:lnTo>
                    <a:pt x="2322840" y="0"/>
                  </a:lnTo>
                  <a:lnTo>
                    <a:pt x="2329528" y="0"/>
                  </a:lnTo>
                  <a:lnTo>
                    <a:pt x="2330869" y="0"/>
                  </a:lnTo>
                  <a:lnTo>
                    <a:pt x="2332328" y="0"/>
                  </a:lnTo>
                  <a:lnTo>
                    <a:pt x="2332360" y="0"/>
                  </a:lnTo>
                  <a:lnTo>
                    <a:pt x="2335803" y="0"/>
                  </a:lnTo>
                  <a:lnTo>
                    <a:pt x="2343312" y="0"/>
                  </a:lnTo>
                  <a:lnTo>
                    <a:pt x="2344804" y="0"/>
                  </a:lnTo>
                  <a:lnTo>
                    <a:pt x="2346768" y="0"/>
                  </a:lnTo>
                  <a:lnTo>
                    <a:pt x="2347827" y="0"/>
                  </a:lnTo>
                  <a:lnTo>
                    <a:pt x="2352274" y="0"/>
                  </a:lnTo>
                  <a:lnTo>
                    <a:pt x="2359443" y="0"/>
                  </a:lnTo>
                  <a:lnTo>
                    <a:pt x="2359865" y="0"/>
                  </a:lnTo>
                  <a:lnTo>
                    <a:pt x="2359989" y="0"/>
                  </a:lnTo>
                  <a:lnTo>
                    <a:pt x="2360887" y="0"/>
                  </a:lnTo>
                  <a:lnTo>
                    <a:pt x="2360934" y="0"/>
                  </a:lnTo>
                  <a:lnTo>
                    <a:pt x="2371886" y="0"/>
                  </a:lnTo>
                  <a:lnTo>
                    <a:pt x="2373377" y="0"/>
                  </a:lnTo>
                  <a:lnTo>
                    <a:pt x="2377892" y="0"/>
                  </a:lnTo>
                  <a:cubicBezTo>
                    <a:pt x="2382339" y="0"/>
                    <a:pt x="2382339" y="0"/>
                    <a:pt x="2382339" y="0"/>
                  </a:cubicBezTo>
                  <a:lnTo>
                    <a:pt x="2390054" y="0"/>
                  </a:lnTo>
                  <a:lnTo>
                    <a:pt x="2419821" y="0"/>
                  </a:lnTo>
                  <a:lnTo>
                    <a:pt x="2427040" y="0"/>
                  </a:lnTo>
                  <a:lnTo>
                    <a:pt x="2436490" y="0"/>
                  </a:lnTo>
                  <a:lnTo>
                    <a:pt x="2444472" y="0"/>
                  </a:lnTo>
                  <a:lnTo>
                    <a:pt x="2448678" y="0"/>
                  </a:lnTo>
                  <a:lnTo>
                    <a:pt x="2450171" y="0"/>
                  </a:lnTo>
                  <a:lnTo>
                    <a:pt x="2450609" y="0"/>
                  </a:lnTo>
                  <a:lnTo>
                    <a:pt x="2463572" y="0"/>
                  </a:lnTo>
                  <a:lnTo>
                    <a:pt x="2471081" y="0"/>
                  </a:lnTo>
                  <a:lnTo>
                    <a:pt x="2472573" y="0"/>
                  </a:lnTo>
                  <a:lnTo>
                    <a:pt x="2474537" y="0"/>
                  </a:lnTo>
                  <a:lnTo>
                    <a:pt x="2475596" y="0"/>
                  </a:lnTo>
                  <a:lnTo>
                    <a:pt x="2477252" y="0"/>
                  </a:lnTo>
                  <a:lnTo>
                    <a:pt x="2478712" y="0"/>
                  </a:lnTo>
                  <a:lnTo>
                    <a:pt x="2478743" y="0"/>
                  </a:lnTo>
                  <a:lnTo>
                    <a:pt x="2480043" y="0"/>
                  </a:lnTo>
                  <a:lnTo>
                    <a:pt x="2499655" y="0"/>
                  </a:lnTo>
                  <a:lnTo>
                    <a:pt x="2501146" y="0"/>
                  </a:lnTo>
                  <a:lnTo>
                    <a:pt x="2505661" y="0"/>
                  </a:lnTo>
                  <a:lnTo>
                    <a:pt x="2508776" y="0"/>
                  </a:lnTo>
                  <a:lnTo>
                    <a:pt x="2510108" y="0"/>
                  </a:lnTo>
                  <a:lnTo>
                    <a:pt x="2524178" y="0"/>
                  </a:lnTo>
                  <a:lnTo>
                    <a:pt x="2525248" y="0"/>
                  </a:lnTo>
                  <a:lnTo>
                    <a:pt x="2525669" y="0"/>
                  </a:lnTo>
                  <a:lnTo>
                    <a:pt x="2552329" y="0"/>
                  </a:lnTo>
                  <a:lnTo>
                    <a:pt x="2552751" y="0"/>
                  </a:lnTo>
                  <a:lnTo>
                    <a:pt x="2554242" y="0"/>
                  </a:lnTo>
                  <a:lnTo>
                    <a:pt x="2574787" y="0"/>
                  </a:lnTo>
                  <a:lnTo>
                    <a:pt x="2576279" y="0"/>
                  </a:lnTo>
                  <a:lnTo>
                    <a:pt x="2576447" y="0"/>
                  </a:lnTo>
                  <a:lnTo>
                    <a:pt x="2577940" y="0"/>
                  </a:lnTo>
                  <a:lnTo>
                    <a:pt x="2603360" y="0"/>
                  </a:lnTo>
                  <a:lnTo>
                    <a:pt x="2604852" y="0"/>
                  </a:lnTo>
                  <a:lnTo>
                    <a:pt x="2605021" y="0"/>
                  </a:lnTo>
                  <a:lnTo>
                    <a:pt x="2605484" y="0"/>
                  </a:lnTo>
                  <a:lnTo>
                    <a:pt x="2606481" y="0"/>
                  </a:lnTo>
                  <a:lnTo>
                    <a:pt x="2606512" y="0"/>
                  </a:lnTo>
                  <a:lnTo>
                    <a:pt x="2606976" y="0"/>
                  </a:lnTo>
                  <a:lnTo>
                    <a:pt x="2618923" y="0"/>
                  </a:lnTo>
                  <a:lnTo>
                    <a:pt x="2621248" y="0"/>
                  </a:lnTo>
                  <a:lnTo>
                    <a:pt x="2622740" y="0"/>
                  </a:lnTo>
                  <a:lnTo>
                    <a:pt x="2627885" y="0"/>
                  </a:lnTo>
                  <a:lnTo>
                    <a:pt x="2629377" y="0"/>
                  </a:lnTo>
                  <a:lnTo>
                    <a:pt x="2634058" y="0"/>
                  </a:lnTo>
                  <a:lnTo>
                    <a:pt x="2635549" y="0"/>
                  </a:lnTo>
                  <a:lnTo>
                    <a:pt x="2636545" y="0"/>
                  </a:lnTo>
                  <a:lnTo>
                    <a:pt x="2648987" y="0"/>
                  </a:lnTo>
                  <a:lnTo>
                    <a:pt x="2649821" y="0"/>
                  </a:lnTo>
                  <a:lnTo>
                    <a:pt x="2651313" y="0"/>
                  </a:lnTo>
                  <a:lnTo>
                    <a:pt x="2651947" y="0"/>
                  </a:lnTo>
                  <a:lnTo>
                    <a:pt x="2653017" y="0"/>
                  </a:lnTo>
                  <a:lnTo>
                    <a:pt x="2653438" y="0"/>
                  </a:lnTo>
                  <a:lnTo>
                    <a:pt x="2656459" y="0"/>
                  </a:lnTo>
                  <a:lnTo>
                    <a:pt x="2657950" y="0"/>
                  </a:lnTo>
                  <a:lnTo>
                    <a:pt x="2665460" y="0"/>
                  </a:lnTo>
                  <a:lnTo>
                    <a:pt x="2680098" y="0"/>
                  </a:lnTo>
                  <a:lnTo>
                    <a:pt x="2680520" y="0"/>
                  </a:lnTo>
                  <a:lnTo>
                    <a:pt x="2682011" y="0"/>
                  </a:lnTo>
                  <a:lnTo>
                    <a:pt x="2692542" y="0"/>
                  </a:lnTo>
                  <a:lnTo>
                    <a:pt x="2702556" y="0"/>
                  </a:lnTo>
                  <a:lnTo>
                    <a:pt x="2704048" y="0"/>
                  </a:lnTo>
                  <a:lnTo>
                    <a:pt x="2724289" y="0"/>
                  </a:lnTo>
                  <a:lnTo>
                    <a:pt x="2731129" y="0"/>
                  </a:lnTo>
                  <a:lnTo>
                    <a:pt x="2732621" y="0"/>
                  </a:lnTo>
                  <a:lnTo>
                    <a:pt x="2733253" y="0"/>
                  </a:lnTo>
                  <a:lnTo>
                    <a:pt x="2734745" y="0"/>
                  </a:lnTo>
                  <a:lnTo>
                    <a:pt x="2746692" y="0"/>
                  </a:lnTo>
                  <a:lnTo>
                    <a:pt x="2749017" y="0"/>
                  </a:lnTo>
                  <a:lnTo>
                    <a:pt x="2750509" y="0"/>
                  </a:lnTo>
                  <a:lnTo>
                    <a:pt x="2754354" y="0"/>
                  </a:lnTo>
                  <a:lnTo>
                    <a:pt x="2755654" y="0"/>
                  </a:lnTo>
                  <a:lnTo>
                    <a:pt x="2757146" y="0"/>
                  </a:lnTo>
                  <a:lnTo>
                    <a:pt x="2761827" y="0"/>
                  </a:lnTo>
                  <a:lnTo>
                    <a:pt x="2763318" y="0"/>
                  </a:lnTo>
                  <a:lnTo>
                    <a:pt x="2776756" y="0"/>
                  </a:lnTo>
                  <a:lnTo>
                    <a:pt x="2777590" y="0"/>
                  </a:lnTo>
                  <a:lnTo>
                    <a:pt x="2779082" y="0"/>
                  </a:lnTo>
                  <a:lnTo>
                    <a:pt x="2783442" y="0"/>
                  </a:lnTo>
                  <a:lnTo>
                    <a:pt x="2784228" y="0"/>
                  </a:lnTo>
                  <a:lnTo>
                    <a:pt x="2785719" y="0"/>
                  </a:lnTo>
                  <a:lnTo>
                    <a:pt x="2786473" y="0"/>
                  </a:lnTo>
                  <a:lnTo>
                    <a:pt x="2793229" y="0"/>
                  </a:lnTo>
                  <a:lnTo>
                    <a:pt x="2799367" y="0"/>
                  </a:lnTo>
                  <a:lnTo>
                    <a:pt x="2813506" y="0"/>
                  </a:lnTo>
                  <a:lnTo>
                    <a:pt x="2820311" y="0"/>
                  </a:lnTo>
                  <a:lnTo>
                    <a:pt x="2827893" y="0"/>
                  </a:lnTo>
                  <a:lnTo>
                    <a:pt x="2827940" y="0"/>
                  </a:lnTo>
                  <a:lnTo>
                    <a:pt x="2829431" y="0"/>
                  </a:lnTo>
                  <a:lnTo>
                    <a:pt x="2829978" y="0"/>
                  </a:lnTo>
                  <a:lnTo>
                    <a:pt x="2852058" y="0"/>
                  </a:lnTo>
                  <a:lnTo>
                    <a:pt x="2857060" y="0"/>
                  </a:lnTo>
                  <a:lnTo>
                    <a:pt x="2857958" y="0"/>
                  </a:lnTo>
                  <a:lnTo>
                    <a:pt x="2871601" y="0"/>
                  </a:lnTo>
                  <a:lnTo>
                    <a:pt x="2882123" y="0"/>
                  </a:lnTo>
                  <a:lnTo>
                    <a:pt x="2894046" y="0"/>
                  </a:lnTo>
                  <a:lnTo>
                    <a:pt x="2903496" y="0"/>
                  </a:lnTo>
                  <a:lnTo>
                    <a:pt x="2911211" y="0"/>
                  </a:lnTo>
                  <a:lnTo>
                    <a:pt x="2914242" y="0"/>
                  </a:lnTo>
                  <a:lnTo>
                    <a:pt x="2914461" y="0"/>
                  </a:lnTo>
                  <a:lnTo>
                    <a:pt x="2924111" y="0"/>
                  </a:lnTo>
                  <a:lnTo>
                    <a:pt x="2927136" y="0"/>
                  </a:lnTo>
                  <a:lnTo>
                    <a:pt x="2933561" y="0"/>
                  </a:lnTo>
                  <a:lnTo>
                    <a:pt x="2939580" y="0"/>
                  </a:lnTo>
                  <a:lnTo>
                    <a:pt x="2941275" y="0"/>
                  </a:lnTo>
                  <a:lnTo>
                    <a:pt x="2941543" y="0"/>
                  </a:lnTo>
                  <a:lnTo>
                    <a:pt x="2945586" y="0"/>
                  </a:lnTo>
                  <a:lnTo>
                    <a:pt x="2950032" y="0"/>
                  </a:lnTo>
                  <a:lnTo>
                    <a:pt x="2955662" y="0"/>
                  </a:lnTo>
                  <a:lnTo>
                    <a:pt x="2955709" y="0"/>
                  </a:lnTo>
                  <a:lnTo>
                    <a:pt x="2957200" y="0"/>
                  </a:lnTo>
                  <a:lnTo>
                    <a:pt x="2957747" y="0"/>
                  </a:lnTo>
                  <a:lnTo>
                    <a:pt x="2968152" y="0"/>
                  </a:lnTo>
                  <a:lnTo>
                    <a:pt x="2969644" y="0"/>
                  </a:lnTo>
                  <a:lnTo>
                    <a:pt x="2972667" y="0"/>
                  </a:lnTo>
                  <a:lnTo>
                    <a:pt x="2977114" y="0"/>
                  </a:lnTo>
                  <a:lnTo>
                    <a:pt x="2984829" y="0"/>
                  </a:lnTo>
                  <a:lnTo>
                    <a:pt x="2985727" y="0"/>
                  </a:lnTo>
                  <a:lnTo>
                    <a:pt x="2999370" y="0"/>
                  </a:lnTo>
                  <a:lnTo>
                    <a:pt x="3021815" y="0"/>
                  </a:lnTo>
                  <a:lnTo>
                    <a:pt x="3031265" y="0"/>
                  </a:lnTo>
                  <a:lnTo>
                    <a:pt x="3042230" y="0"/>
                  </a:lnTo>
                  <a:lnTo>
                    <a:pt x="3044946" y="0"/>
                  </a:lnTo>
                  <a:lnTo>
                    <a:pt x="3051880" y="0"/>
                  </a:lnTo>
                  <a:lnTo>
                    <a:pt x="3061330" y="0"/>
                  </a:lnTo>
                  <a:lnTo>
                    <a:pt x="3067349" y="0"/>
                  </a:lnTo>
                  <a:lnTo>
                    <a:pt x="3069312" y="0"/>
                  </a:lnTo>
                  <a:lnTo>
                    <a:pt x="3073355" y="0"/>
                  </a:lnTo>
                  <a:lnTo>
                    <a:pt x="3073518" y="0"/>
                  </a:lnTo>
                  <a:lnTo>
                    <a:pt x="3075011" y="0"/>
                  </a:lnTo>
                  <a:lnTo>
                    <a:pt x="3077801" y="0"/>
                  </a:lnTo>
                  <a:lnTo>
                    <a:pt x="3095921" y="0"/>
                  </a:lnTo>
                  <a:lnTo>
                    <a:pt x="3097413" y="0"/>
                  </a:lnTo>
                  <a:lnTo>
                    <a:pt x="3100436" y="0"/>
                  </a:lnTo>
                  <a:lnTo>
                    <a:pt x="3103552" y="0"/>
                  </a:lnTo>
                  <a:lnTo>
                    <a:pt x="3104883" y="0"/>
                  </a:lnTo>
                  <a:lnTo>
                    <a:pt x="3120023" y="0"/>
                  </a:lnTo>
                  <a:lnTo>
                    <a:pt x="3120445" y="0"/>
                  </a:lnTo>
                  <a:lnTo>
                    <a:pt x="3149018" y="0"/>
                  </a:lnTo>
                  <a:lnTo>
                    <a:pt x="3150088" y="0"/>
                  </a:lnTo>
                  <a:lnTo>
                    <a:pt x="3150509" y="0"/>
                  </a:lnTo>
                  <a:lnTo>
                    <a:pt x="3171054" y="0"/>
                  </a:lnTo>
                  <a:lnTo>
                    <a:pt x="3172715" y="0"/>
                  </a:lnTo>
                  <a:lnTo>
                    <a:pt x="3199627" y="0"/>
                  </a:lnTo>
                  <a:lnTo>
                    <a:pt x="3201119" y="0"/>
                  </a:lnTo>
                  <a:lnTo>
                    <a:pt x="3201287" y="0"/>
                  </a:lnTo>
                  <a:lnTo>
                    <a:pt x="3201751" y="0"/>
                  </a:lnTo>
                  <a:lnTo>
                    <a:pt x="3202780" y="0"/>
                  </a:lnTo>
                  <a:lnTo>
                    <a:pt x="3217515" y="0"/>
                  </a:lnTo>
                  <a:lnTo>
                    <a:pt x="3224152" y="0"/>
                  </a:lnTo>
                  <a:lnTo>
                    <a:pt x="3230324" y="0"/>
                  </a:lnTo>
                  <a:lnTo>
                    <a:pt x="3231321" y="0"/>
                  </a:lnTo>
                  <a:lnTo>
                    <a:pt x="3231816" y="0"/>
                  </a:lnTo>
                  <a:lnTo>
                    <a:pt x="3243763" y="0"/>
                  </a:lnTo>
                  <a:lnTo>
                    <a:pt x="3246088" y="0"/>
                  </a:lnTo>
                  <a:lnTo>
                    <a:pt x="3247580" y="0"/>
                  </a:lnTo>
                  <a:lnTo>
                    <a:pt x="3247792" y="0"/>
                  </a:lnTo>
                  <a:lnTo>
                    <a:pt x="3248214" y="0"/>
                  </a:lnTo>
                  <a:lnTo>
                    <a:pt x="3252725" y="0"/>
                  </a:lnTo>
                  <a:lnTo>
                    <a:pt x="3254217" y="0"/>
                  </a:lnTo>
                  <a:lnTo>
                    <a:pt x="3260235" y="0"/>
                  </a:lnTo>
                  <a:lnTo>
                    <a:pt x="3276787" y="0"/>
                  </a:lnTo>
                  <a:lnTo>
                    <a:pt x="3277857" y="0"/>
                  </a:lnTo>
                  <a:lnTo>
                    <a:pt x="3278278" y="0"/>
                  </a:lnTo>
                  <a:lnTo>
                    <a:pt x="3290300" y="0"/>
                  </a:lnTo>
                  <a:lnTo>
                    <a:pt x="3298823" y="0"/>
                  </a:lnTo>
                  <a:lnTo>
                    <a:pt x="3327396" y="0"/>
                  </a:lnTo>
                  <a:lnTo>
                    <a:pt x="3328888" y="0"/>
                  </a:lnTo>
                  <a:lnTo>
                    <a:pt x="3329520" y="0"/>
                  </a:lnTo>
                  <a:lnTo>
                    <a:pt x="3345284" y="0"/>
                  </a:lnTo>
                  <a:lnTo>
                    <a:pt x="3349129" y="0"/>
                  </a:lnTo>
                  <a:lnTo>
                    <a:pt x="3351921" y="0"/>
                  </a:lnTo>
                  <a:lnTo>
                    <a:pt x="3358093" y="0"/>
                  </a:lnTo>
                  <a:lnTo>
                    <a:pt x="3359585" y="0"/>
                  </a:lnTo>
                  <a:lnTo>
                    <a:pt x="3371532" y="0"/>
                  </a:lnTo>
                  <a:lnTo>
                    <a:pt x="3373857" y="0"/>
                  </a:lnTo>
                  <a:lnTo>
                    <a:pt x="3375349" y="0"/>
                  </a:lnTo>
                  <a:lnTo>
                    <a:pt x="3380494" y="0"/>
                  </a:lnTo>
                  <a:lnTo>
                    <a:pt x="3381986" y="0"/>
                  </a:lnTo>
                  <a:lnTo>
                    <a:pt x="3388004" y="0"/>
                  </a:lnTo>
                  <a:lnTo>
                    <a:pt x="3408282" y="0"/>
                  </a:lnTo>
                  <a:lnTo>
                    <a:pt x="3418069" y="0"/>
                  </a:lnTo>
                  <a:lnTo>
                    <a:pt x="3424207" y="0"/>
                  </a:lnTo>
                  <a:lnTo>
                    <a:pt x="3424753" y="0"/>
                  </a:lnTo>
                  <a:lnTo>
                    <a:pt x="3452733" y="0"/>
                  </a:lnTo>
                  <a:lnTo>
                    <a:pt x="3454818" y="0"/>
                  </a:lnTo>
                  <a:lnTo>
                    <a:pt x="3476898" y="0"/>
                  </a:lnTo>
                  <a:lnTo>
                    <a:pt x="3496441" y="0"/>
                  </a:lnTo>
                  <a:lnTo>
                    <a:pt x="3509236" y="0"/>
                  </a:lnTo>
                  <a:lnTo>
                    <a:pt x="3518886" y="0"/>
                  </a:lnTo>
                  <a:lnTo>
                    <a:pt x="3528336" y="0"/>
                  </a:lnTo>
                  <a:lnTo>
                    <a:pt x="3536051" y="0"/>
                  </a:lnTo>
                  <a:lnTo>
                    <a:pt x="3539301" y="0"/>
                  </a:lnTo>
                  <a:lnTo>
                    <a:pt x="3540361" y="0"/>
                  </a:lnTo>
                  <a:lnTo>
                    <a:pt x="3544807" y="0"/>
                  </a:lnTo>
                  <a:lnTo>
                    <a:pt x="3551976" y="0"/>
                  </a:lnTo>
                  <a:lnTo>
                    <a:pt x="3552522" y="0"/>
                  </a:lnTo>
                  <a:lnTo>
                    <a:pt x="3564420" y="0"/>
                  </a:lnTo>
                  <a:lnTo>
                    <a:pt x="3570426" y="0"/>
                  </a:lnTo>
                  <a:cubicBezTo>
                    <a:pt x="3574872" y="0"/>
                    <a:pt x="3574872" y="0"/>
                    <a:pt x="3574872" y="0"/>
                  </a:cubicBezTo>
                  <a:lnTo>
                    <a:pt x="3580502" y="0"/>
                  </a:lnTo>
                  <a:lnTo>
                    <a:pt x="3582587" y="0"/>
                  </a:lnTo>
                  <a:lnTo>
                    <a:pt x="3624210" y="0"/>
                  </a:lnTo>
                  <a:lnTo>
                    <a:pt x="3637005" y="0"/>
                  </a:lnTo>
                  <a:lnTo>
                    <a:pt x="3646655" y="0"/>
                  </a:lnTo>
                  <a:lnTo>
                    <a:pt x="3656105" y="0"/>
                  </a:lnTo>
                  <a:lnTo>
                    <a:pt x="3667070" y="0"/>
                  </a:lnTo>
                  <a:lnTo>
                    <a:pt x="3668130" y="0"/>
                  </a:lnTo>
                  <a:lnTo>
                    <a:pt x="3669786" y="0"/>
                  </a:lnTo>
                  <a:lnTo>
                    <a:pt x="3672576" y="0"/>
                  </a:lnTo>
                  <a:lnTo>
                    <a:pt x="3692189" y="0"/>
                  </a:lnTo>
                  <a:lnTo>
                    <a:pt x="3698195" y="0"/>
                  </a:lnTo>
                  <a:lnTo>
                    <a:pt x="3702641" y="0"/>
                  </a:lnTo>
                  <a:lnTo>
                    <a:pt x="3744863" y="0"/>
                  </a:lnTo>
                  <a:lnTo>
                    <a:pt x="3745285" y="0"/>
                  </a:lnTo>
                  <a:lnTo>
                    <a:pt x="3795894" y="0"/>
                  </a:lnTo>
                  <a:lnTo>
                    <a:pt x="3797555" y="0"/>
                  </a:lnTo>
                  <a:lnTo>
                    <a:pt x="3826591" y="0"/>
                  </a:lnTo>
                  <a:lnTo>
                    <a:pt x="3842355" y="0"/>
                  </a:lnTo>
                  <a:lnTo>
                    <a:pt x="3848992" y="0"/>
                  </a:lnTo>
                  <a:lnTo>
                    <a:pt x="3872632" y="0"/>
                  </a:lnTo>
                  <a:lnTo>
                    <a:pt x="3873054" y="0"/>
                  </a:lnTo>
                  <a:lnTo>
                    <a:pt x="3885075" y="0"/>
                  </a:lnTo>
                  <a:lnTo>
                    <a:pt x="3923663" y="0"/>
                  </a:lnTo>
                  <a:lnTo>
                    <a:pt x="3954360" y="0"/>
                  </a:lnTo>
                  <a:lnTo>
                    <a:pt x="3970124" y="0"/>
                  </a:lnTo>
                  <a:lnTo>
                    <a:pt x="3976761" y="0"/>
                  </a:lnTo>
                  <a:lnTo>
                    <a:pt x="4012844" y="0"/>
                  </a:lnTo>
                  <a:lnTo>
                    <a:pt x="4049593" y="0"/>
                  </a:lnTo>
                  <a:cubicBezTo>
                    <a:pt x="4169647" y="0"/>
                    <a:pt x="4169647" y="0"/>
                    <a:pt x="4169647" y="0"/>
                  </a:cubicBezTo>
                  <a:lnTo>
                    <a:pt x="4177362" y="0"/>
                  </a:lnTo>
                  <a:cubicBezTo>
                    <a:pt x="4297416" y="0"/>
                    <a:pt x="4297416" y="0"/>
                    <a:pt x="4297416" y="0"/>
                  </a:cubicBezTo>
                  <a:cubicBezTo>
                    <a:pt x="4327758" y="0"/>
                    <a:pt x="4364168" y="21251"/>
                    <a:pt x="4379339" y="47054"/>
                  </a:cubicBezTo>
                  <a:cubicBezTo>
                    <a:pt x="4591731" y="415146"/>
                    <a:pt x="4591731" y="415146"/>
                    <a:pt x="4591731" y="415146"/>
                  </a:cubicBezTo>
                  <a:cubicBezTo>
                    <a:pt x="4606902" y="440951"/>
                    <a:pt x="4606902" y="483452"/>
                    <a:pt x="4591731" y="509257"/>
                  </a:cubicBezTo>
                  <a:cubicBezTo>
                    <a:pt x="4379339" y="877348"/>
                    <a:pt x="4379339" y="877348"/>
                    <a:pt x="4379339" y="877348"/>
                  </a:cubicBezTo>
                  <a:cubicBezTo>
                    <a:pt x="4364168" y="903151"/>
                    <a:pt x="4327758" y="924402"/>
                    <a:pt x="4297416" y="924402"/>
                  </a:cubicBezTo>
                  <a:lnTo>
                    <a:pt x="4169647" y="924402"/>
                  </a:lnTo>
                  <a:lnTo>
                    <a:pt x="3976761" y="924402"/>
                  </a:lnTo>
                  <a:lnTo>
                    <a:pt x="3872632" y="924402"/>
                  </a:lnTo>
                  <a:lnTo>
                    <a:pt x="3848992" y="924402"/>
                  </a:lnTo>
                  <a:lnTo>
                    <a:pt x="3744863" y="924402"/>
                  </a:lnTo>
                  <a:lnTo>
                    <a:pt x="3702641" y="924402"/>
                  </a:lnTo>
                  <a:lnTo>
                    <a:pt x="3672576" y="924402"/>
                  </a:lnTo>
                  <a:lnTo>
                    <a:pt x="3656105" y="924402"/>
                  </a:lnTo>
                  <a:lnTo>
                    <a:pt x="3574872" y="924402"/>
                  </a:lnTo>
                  <a:lnTo>
                    <a:pt x="3551976" y="924402"/>
                  </a:lnTo>
                  <a:lnTo>
                    <a:pt x="3544807" y="924402"/>
                  </a:lnTo>
                  <a:lnTo>
                    <a:pt x="3528336" y="924402"/>
                  </a:lnTo>
                  <a:lnTo>
                    <a:pt x="3424207" y="924402"/>
                  </a:lnTo>
                  <a:lnTo>
                    <a:pt x="3381986" y="924402"/>
                  </a:lnTo>
                  <a:lnTo>
                    <a:pt x="3380494" y="924402"/>
                  </a:lnTo>
                  <a:lnTo>
                    <a:pt x="3351921" y="924402"/>
                  </a:lnTo>
                  <a:lnTo>
                    <a:pt x="3277857" y="924402"/>
                  </a:lnTo>
                  <a:lnTo>
                    <a:pt x="3254217" y="924402"/>
                  </a:lnTo>
                  <a:lnTo>
                    <a:pt x="3252725" y="924402"/>
                  </a:lnTo>
                  <a:lnTo>
                    <a:pt x="3247792" y="924402"/>
                  </a:lnTo>
                  <a:lnTo>
                    <a:pt x="3231321" y="924402"/>
                  </a:lnTo>
                  <a:lnTo>
                    <a:pt x="3224152" y="924402"/>
                  </a:lnTo>
                  <a:lnTo>
                    <a:pt x="3150088" y="924402"/>
                  </a:lnTo>
                  <a:lnTo>
                    <a:pt x="3120023" y="924402"/>
                  </a:lnTo>
                  <a:lnTo>
                    <a:pt x="3104883" y="924402"/>
                  </a:lnTo>
                  <a:lnTo>
                    <a:pt x="3103552" y="924402"/>
                  </a:lnTo>
                  <a:lnTo>
                    <a:pt x="3077801" y="924402"/>
                  </a:lnTo>
                  <a:lnTo>
                    <a:pt x="3061330" y="924402"/>
                  </a:lnTo>
                  <a:lnTo>
                    <a:pt x="3031265" y="924402"/>
                  </a:lnTo>
                  <a:lnTo>
                    <a:pt x="2977114" y="924402"/>
                  </a:lnTo>
                  <a:lnTo>
                    <a:pt x="2957200" y="924402"/>
                  </a:lnTo>
                  <a:lnTo>
                    <a:pt x="2955709" y="924402"/>
                  </a:lnTo>
                  <a:lnTo>
                    <a:pt x="2950032" y="924402"/>
                  </a:lnTo>
                  <a:lnTo>
                    <a:pt x="2933561" y="924402"/>
                  </a:lnTo>
                  <a:lnTo>
                    <a:pt x="2927136" y="924402"/>
                  </a:lnTo>
                  <a:lnTo>
                    <a:pt x="2903496" y="924402"/>
                  </a:lnTo>
                  <a:lnTo>
                    <a:pt x="2829431" y="924402"/>
                  </a:lnTo>
                  <a:lnTo>
                    <a:pt x="2827940" y="924402"/>
                  </a:lnTo>
                  <a:lnTo>
                    <a:pt x="2799367" y="924402"/>
                  </a:lnTo>
                  <a:lnTo>
                    <a:pt x="2785719" y="924402"/>
                  </a:lnTo>
                  <a:lnTo>
                    <a:pt x="2784228" y="924402"/>
                  </a:lnTo>
                  <a:lnTo>
                    <a:pt x="2757146" y="924402"/>
                  </a:lnTo>
                  <a:lnTo>
                    <a:pt x="2755654" y="924402"/>
                  </a:lnTo>
                  <a:lnTo>
                    <a:pt x="2680098" y="924402"/>
                  </a:lnTo>
                  <a:lnTo>
                    <a:pt x="2657950" y="924402"/>
                  </a:lnTo>
                  <a:lnTo>
                    <a:pt x="2656459" y="924402"/>
                  </a:lnTo>
                  <a:lnTo>
                    <a:pt x="2653017" y="924402"/>
                  </a:lnTo>
                  <a:lnTo>
                    <a:pt x="2636545" y="924402"/>
                  </a:lnTo>
                  <a:lnTo>
                    <a:pt x="2629377" y="924402"/>
                  </a:lnTo>
                  <a:lnTo>
                    <a:pt x="2627885" y="924402"/>
                  </a:lnTo>
                  <a:lnTo>
                    <a:pt x="2606481" y="924402"/>
                  </a:lnTo>
                  <a:lnTo>
                    <a:pt x="2552329" y="924402"/>
                  </a:lnTo>
                  <a:lnTo>
                    <a:pt x="2525248" y="924402"/>
                  </a:lnTo>
                  <a:lnTo>
                    <a:pt x="2510108" y="924402"/>
                  </a:lnTo>
                  <a:lnTo>
                    <a:pt x="2508776" y="924402"/>
                  </a:lnTo>
                  <a:lnTo>
                    <a:pt x="2480043" y="924402"/>
                  </a:lnTo>
                  <a:lnTo>
                    <a:pt x="2478712" y="924402"/>
                  </a:lnTo>
                  <a:lnTo>
                    <a:pt x="2463572" y="924402"/>
                  </a:lnTo>
                  <a:lnTo>
                    <a:pt x="2436490" y="924402"/>
                  </a:lnTo>
                  <a:lnTo>
                    <a:pt x="2382339" y="924402"/>
                  </a:lnTo>
                  <a:lnTo>
                    <a:pt x="2360934" y="924402"/>
                  </a:lnTo>
                  <a:lnTo>
                    <a:pt x="2359443" y="924402"/>
                  </a:lnTo>
                  <a:lnTo>
                    <a:pt x="2352274" y="924402"/>
                  </a:lnTo>
                  <a:lnTo>
                    <a:pt x="2335803" y="924402"/>
                  </a:lnTo>
                  <a:lnTo>
                    <a:pt x="2332360" y="924402"/>
                  </a:lnTo>
                  <a:lnTo>
                    <a:pt x="2332328" y="924402"/>
                  </a:lnTo>
                  <a:lnTo>
                    <a:pt x="2330869" y="924402"/>
                  </a:lnTo>
                  <a:lnTo>
                    <a:pt x="2308721" y="924402"/>
                  </a:lnTo>
                  <a:lnTo>
                    <a:pt x="2233165" y="924402"/>
                  </a:lnTo>
                  <a:lnTo>
                    <a:pt x="2231674" y="924402"/>
                  </a:lnTo>
                  <a:lnTo>
                    <a:pt x="2204591" y="924402"/>
                  </a:lnTo>
                  <a:lnTo>
                    <a:pt x="2204559" y="924402"/>
                  </a:lnTo>
                  <a:lnTo>
                    <a:pt x="2203100" y="924402"/>
                  </a:lnTo>
                  <a:lnTo>
                    <a:pt x="2189452" y="924402"/>
                  </a:lnTo>
                  <a:lnTo>
                    <a:pt x="2160879" y="924402"/>
                  </a:lnTo>
                  <a:lnTo>
                    <a:pt x="2159388" y="924402"/>
                  </a:lnTo>
                  <a:lnTo>
                    <a:pt x="2085323" y="924402"/>
                  </a:lnTo>
                  <a:lnTo>
                    <a:pt x="2077294" y="924402"/>
                  </a:lnTo>
                  <a:lnTo>
                    <a:pt x="2061683" y="924402"/>
                  </a:lnTo>
                  <a:lnTo>
                    <a:pt x="2055258" y="924402"/>
                  </a:lnTo>
                  <a:lnTo>
                    <a:pt x="2038787" y="924402"/>
                  </a:lnTo>
                  <a:lnTo>
                    <a:pt x="2033110" y="924402"/>
                  </a:lnTo>
                  <a:lnTo>
                    <a:pt x="2031619" y="924402"/>
                  </a:lnTo>
                  <a:lnTo>
                    <a:pt x="2011705" y="924402"/>
                  </a:lnTo>
                  <a:lnTo>
                    <a:pt x="1957554" y="924402"/>
                  </a:lnTo>
                  <a:lnTo>
                    <a:pt x="1949525" y="924402"/>
                  </a:lnTo>
                  <a:lnTo>
                    <a:pt x="1927489" y="924402"/>
                  </a:lnTo>
                  <a:lnTo>
                    <a:pt x="1911018" y="924402"/>
                  </a:lnTo>
                  <a:lnTo>
                    <a:pt x="1907543" y="924402"/>
                  </a:lnTo>
                  <a:lnTo>
                    <a:pt x="1885268" y="924402"/>
                  </a:lnTo>
                  <a:lnTo>
                    <a:pt x="1883936" y="924402"/>
                  </a:lnTo>
                  <a:lnTo>
                    <a:pt x="1868796" y="924402"/>
                  </a:lnTo>
                  <a:lnTo>
                    <a:pt x="1838732" y="924402"/>
                  </a:lnTo>
                  <a:lnTo>
                    <a:pt x="1779774" y="924402"/>
                  </a:lnTo>
                  <a:lnTo>
                    <a:pt x="1764668" y="924402"/>
                  </a:lnTo>
                  <a:lnTo>
                    <a:pt x="1757499" y="924402"/>
                  </a:lnTo>
                  <a:lnTo>
                    <a:pt x="1741027" y="924402"/>
                  </a:lnTo>
                  <a:lnTo>
                    <a:pt x="1737552" y="924402"/>
                  </a:lnTo>
                  <a:lnTo>
                    <a:pt x="1736094" y="924402"/>
                  </a:lnTo>
                  <a:lnTo>
                    <a:pt x="1734603" y="924402"/>
                  </a:lnTo>
                  <a:lnTo>
                    <a:pt x="1710963" y="924402"/>
                  </a:lnTo>
                  <a:lnTo>
                    <a:pt x="1707488" y="924402"/>
                  </a:lnTo>
                  <a:lnTo>
                    <a:pt x="1652509" y="924402"/>
                  </a:lnTo>
                  <a:lnTo>
                    <a:pt x="1636899" y="924402"/>
                  </a:lnTo>
                  <a:lnTo>
                    <a:pt x="1609783" y="924402"/>
                  </a:lnTo>
                  <a:lnTo>
                    <a:pt x="1608325" y="924402"/>
                  </a:lnTo>
                  <a:lnTo>
                    <a:pt x="1606834" y="924402"/>
                  </a:lnTo>
                  <a:lnTo>
                    <a:pt x="1579719" y="924402"/>
                  </a:lnTo>
                  <a:lnTo>
                    <a:pt x="1564612" y="924402"/>
                  </a:lnTo>
                  <a:lnTo>
                    <a:pt x="1524740" y="924402"/>
                  </a:lnTo>
                  <a:lnTo>
                    <a:pt x="1482518" y="924402"/>
                  </a:lnTo>
                  <a:lnTo>
                    <a:pt x="1460483" y="924402"/>
                  </a:lnTo>
                  <a:lnTo>
                    <a:pt x="1452454" y="924402"/>
                  </a:lnTo>
                  <a:lnTo>
                    <a:pt x="1444011" y="924402"/>
                  </a:lnTo>
                  <a:lnTo>
                    <a:pt x="1436843" y="924402"/>
                  </a:lnTo>
                  <a:lnTo>
                    <a:pt x="1413947" y="924402"/>
                  </a:lnTo>
                  <a:lnTo>
                    <a:pt x="1354749" y="924402"/>
                  </a:lnTo>
                  <a:lnTo>
                    <a:pt x="1332714" y="924402"/>
                  </a:lnTo>
                  <a:lnTo>
                    <a:pt x="1324685" y="924402"/>
                  </a:lnTo>
                  <a:lnTo>
                    <a:pt x="1316242" y="924402"/>
                  </a:lnTo>
                  <a:lnTo>
                    <a:pt x="1312767" y="924402"/>
                  </a:lnTo>
                  <a:lnTo>
                    <a:pt x="1286178" y="924402"/>
                  </a:lnTo>
                  <a:lnTo>
                    <a:pt x="1282703" y="924402"/>
                  </a:lnTo>
                  <a:lnTo>
                    <a:pt x="1243956" y="924402"/>
                  </a:lnTo>
                  <a:lnTo>
                    <a:pt x="1184998" y="924402"/>
                  </a:lnTo>
                  <a:lnTo>
                    <a:pt x="1154934" y="924402"/>
                  </a:lnTo>
                  <a:lnTo>
                    <a:pt x="1139828" y="924402"/>
                  </a:lnTo>
                  <a:lnTo>
                    <a:pt x="1116187" y="924402"/>
                  </a:lnTo>
                  <a:lnTo>
                    <a:pt x="1112712" y="924402"/>
                  </a:lnTo>
                  <a:lnTo>
                    <a:pt x="1057734" y="924402"/>
                  </a:lnTo>
                  <a:lnTo>
                    <a:pt x="1027669" y="924402"/>
                  </a:lnTo>
                  <a:lnTo>
                    <a:pt x="1012059" y="924402"/>
                  </a:lnTo>
                  <a:lnTo>
                    <a:pt x="984943" y="924402"/>
                  </a:lnTo>
                  <a:lnTo>
                    <a:pt x="929965" y="924402"/>
                  </a:lnTo>
                  <a:lnTo>
                    <a:pt x="899900" y="924402"/>
                  </a:lnTo>
                  <a:lnTo>
                    <a:pt x="857678" y="924402"/>
                  </a:lnTo>
                  <a:lnTo>
                    <a:pt x="819171" y="924402"/>
                  </a:lnTo>
                  <a:lnTo>
                    <a:pt x="729909" y="924402"/>
                  </a:lnTo>
                  <a:lnTo>
                    <a:pt x="691402" y="924402"/>
                  </a:lnTo>
                  <a:lnTo>
                    <a:pt x="687927" y="924402"/>
                  </a:lnTo>
                  <a:lnTo>
                    <a:pt x="560158" y="924402"/>
                  </a:lnTo>
                  <a:lnTo>
                    <a:pt x="432894" y="924402"/>
                  </a:lnTo>
                  <a:lnTo>
                    <a:pt x="305125" y="924402"/>
                  </a:lnTo>
                  <a:cubicBezTo>
                    <a:pt x="275541" y="924402"/>
                    <a:pt x="238373" y="903151"/>
                    <a:pt x="223202" y="877348"/>
                  </a:cubicBezTo>
                  <a:cubicBezTo>
                    <a:pt x="10809" y="509257"/>
                    <a:pt x="10809" y="509257"/>
                    <a:pt x="10809" y="509257"/>
                  </a:cubicBezTo>
                  <a:cubicBezTo>
                    <a:pt x="-3603" y="483452"/>
                    <a:pt x="-3603" y="440951"/>
                    <a:pt x="10809" y="415146"/>
                  </a:cubicBezTo>
                  <a:cubicBezTo>
                    <a:pt x="223202" y="47054"/>
                    <a:pt x="223202" y="47054"/>
                    <a:pt x="223202" y="47054"/>
                  </a:cubicBezTo>
                  <a:cubicBezTo>
                    <a:pt x="238373" y="21251"/>
                    <a:pt x="275541" y="0"/>
                    <a:pt x="305125" y="0"/>
                  </a:cubicBezTo>
                  <a:close/>
                </a:path>
              </a:pathLst>
            </a:custGeom>
            <a:solidFill>
              <a:srgbClr val="E87071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3299C1DF-8384-4266-A9AF-8FA73D7E7F25}"/>
              </a:ext>
            </a:extLst>
          </p:cNvPr>
          <p:cNvGrpSpPr/>
          <p:nvPr/>
        </p:nvGrpSpPr>
        <p:grpSpPr>
          <a:xfrm>
            <a:off x="88770" y="127850"/>
            <a:ext cx="958175" cy="874929"/>
            <a:chOff x="3491031" y="1926499"/>
            <a:chExt cx="1268148" cy="1123545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A2A26D45-7829-495F-86B2-A2D365109564}"/>
                </a:ext>
              </a:extLst>
            </p:cNvPr>
            <p:cNvGrpSpPr/>
            <p:nvPr/>
          </p:nvGrpSpPr>
          <p:grpSpPr>
            <a:xfrm rot="16200000">
              <a:off x="3563332" y="1854198"/>
              <a:ext cx="1123545" cy="1268148"/>
              <a:chOff x="8439633" y="3544650"/>
              <a:chExt cx="1611146" cy="1817848"/>
            </a:xfrm>
          </p:grpSpPr>
          <p:sp>
            <p:nvSpPr>
              <p:cNvPr id="84" name="Freeform 5">
                <a:extLst>
                  <a:ext uri="{FF2B5EF4-FFF2-40B4-BE49-F238E27FC236}">
                    <a16:creationId xmlns:a16="http://schemas.microsoft.com/office/drawing/2014/main" id="{70A0A570-FEFA-4B8C-B263-C7376918D95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8336282" y="3648001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7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270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5">
                <a:extLst>
                  <a:ext uri="{FF2B5EF4-FFF2-40B4-BE49-F238E27FC236}">
                    <a16:creationId xmlns:a16="http://schemas.microsoft.com/office/drawing/2014/main" id="{45324F79-9C5D-43A2-BC92-D8A42CA301F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8582834" y="3866516"/>
                <a:ext cx="1324743" cy="1174113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E87071"/>
              </a:solidFill>
              <a:ln w="15875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25400" dir="135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61AFF3C1-DCC2-4E28-8560-94F7F54F6D81}"/>
                </a:ext>
              </a:extLst>
            </p:cNvPr>
            <p:cNvSpPr txBox="1"/>
            <p:nvPr/>
          </p:nvSpPr>
          <p:spPr>
            <a:xfrm>
              <a:off x="3694620" y="2096768"/>
              <a:ext cx="244492" cy="829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6" name="TextBox 6">
            <a:extLst>
              <a:ext uri="{FF2B5EF4-FFF2-40B4-BE49-F238E27FC236}">
                <a16:creationId xmlns:a16="http://schemas.microsoft.com/office/drawing/2014/main" id="{3CE6A984-3ECC-4C0F-90F5-BBAC3E79E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043" y="244121"/>
            <a:ext cx="53814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>
                <a:solidFill>
                  <a:schemeClr val="bg1"/>
                </a:solidFill>
                <a:latin typeface="+mn-ea"/>
              </a:rPr>
              <a:t>结果性能调优</a:t>
            </a:r>
            <a:r>
              <a:rPr lang="en-US" altLang="zh-CN" sz="3600" dirty="0">
                <a:solidFill>
                  <a:schemeClr val="bg1"/>
                </a:solidFill>
                <a:latin typeface="+mn-ea"/>
              </a:rPr>
              <a:t>—</a:t>
            </a:r>
            <a:r>
              <a:rPr lang="zh-CN" altLang="en-US" sz="3600" dirty="0">
                <a:solidFill>
                  <a:schemeClr val="bg1"/>
                </a:solidFill>
                <a:latin typeface="+mn-ea"/>
              </a:rPr>
              <a:t>压测环境</a:t>
            </a:r>
          </a:p>
        </p:txBody>
      </p:sp>
      <p:sp>
        <p:nvSpPr>
          <p:cNvPr id="87" name="文本框 113">
            <a:extLst>
              <a:ext uri="{FF2B5EF4-FFF2-40B4-BE49-F238E27FC236}">
                <a16:creationId xmlns:a16="http://schemas.microsoft.com/office/drawing/2014/main" id="{D9B18D95-C3D9-472A-8454-80B1FB286297}"/>
              </a:ext>
            </a:extLst>
          </p:cNvPr>
          <p:cNvSpPr txBox="1"/>
          <p:nvPr/>
        </p:nvSpPr>
        <p:spPr>
          <a:xfrm>
            <a:off x="258210" y="2824709"/>
            <a:ext cx="5460050" cy="110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问题描述：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压测一段时间后首页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筛选项查询接口入参：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315  2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289  2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131  2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时，接口返回成功，实际没有吐数据出来。</a:t>
            </a: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压测前为无缓存包，后加入缓存包，接口返回数据正常。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优化后结果：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接口返回数据正常</a:t>
            </a:r>
          </a:p>
        </p:txBody>
      </p:sp>
      <p:sp>
        <p:nvSpPr>
          <p:cNvPr id="88" name="文本框 113">
            <a:extLst>
              <a:ext uri="{FF2B5EF4-FFF2-40B4-BE49-F238E27FC236}">
                <a16:creationId xmlns:a16="http://schemas.microsoft.com/office/drawing/2014/main" id="{86DAA35A-8316-4537-A101-F5EDFDD5DF1C}"/>
              </a:ext>
            </a:extLst>
          </p:cNvPr>
          <p:cNvSpPr txBox="1"/>
          <p:nvPr/>
        </p:nvSpPr>
        <p:spPr>
          <a:xfrm>
            <a:off x="268635" y="4344547"/>
            <a:ext cx="3220695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问题描述：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未达到指标（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91/sec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调整了反序列的方式</a:t>
            </a: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优化后结果：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763/sec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文本框 113">
            <a:extLst>
              <a:ext uri="{FF2B5EF4-FFF2-40B4-BE49-F238E27FC236}">
                <a16:creationId xmlns:a16="http://schemas.microsoft.com/office/drawing/2014/main" id="{0FE5AF0A-A558-4913-B24D-4F05D2CF5037}"/>
              </a:ext>
            </a:extLst>
          </p:cNvPr>
          <p:cNvSpPr txBox="1"/>
          <p:nvPr/>
        </p:nvSpPr>
        <p:spPr>
          <a:xfrm>
            <a:off x="285286" y="5604513"/>
            <a:ext cx="3220695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问题描述：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未达到指标（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54/sec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调整了反序列的方式</a:t>
            </a: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优化后结果：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510/sec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C96447DB-68B2-4DC9-A350-A20F88BF58CC}"/>
              </a:ext>
            </a:extLst>
          </p:cNvPr>
          <p:cNvGrpSpPr/>
          <p:nvPr/>
        </p:nvGrpSpPr>
        <p:grpSpPr>
          <a:xfrm>
            <a:off x="6116456" y="1180354"/>
            <a:ext cx="3648763" cy="461558"/>
            <a:chOff x="4497910" y="1321028"/>
            <a:chExt cx="3648286" cy="461665"/>
          </a:xfrm>
        </p:grpSpPr>
        <p:sp>
          <p:nvSpPr>
            <p:cNvPr id="91" name="文本框 82">
              <a:extLst>
                <a:ext uri="{FF2B5EF4-FFF2-40B4-BE49-F238E27FC236}">
                  <a16:creationId xmlns:a16="http://schemas.microsoft.com/office/drawing/2014/main" id="{7A8C21E8-6164-4E6D-8139-B9C8FE920FCC}"/>
                </a:ext>
              </a:extLst>
            </p:cNvPr>
            <p:cNvSpPr txBox="1"/>
            <p:nvPr/>
          </p:nvSpPr>
          <p:spPr>
            <a:xfrm>
              <a:off x="5099158" y="1377631"/>
              <a:ext cx="3047038" cy="338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房源详情页接口</a:t>
              </a:r>
            </a:p>
          </p:txBody>
        </p:sp>
        <p:sp>
          <p:nvSpPr>
            <p:cNvPr id="92" name="文本框 84">
              <a:extLst>
                <a:ext uri="{FF2B5EF4-FFF2-40B4-BE49-F238E27FC236}">
                  <a16:creationId xmlns:a16="http://schemas.microsoft.com/office/drawing/2014/main" id="{2C9729F4-A7A9-4CE9-982C-475895CE06DB}"/>
                </a:ext>
              </a:extLst>
            </p:cNvPr>
            <p:cNvSpPr txBox="1"/>
            <p:nvPr/>
          </p:nvSpPr>
          <p:spPr>
            <a:xfrm>
              <a:off x="4497910" y="1321028"/>
              <a:ext cx="534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2">
                      <a:lumMod val="75000"/>
                    </a:schemeClr>
                  </a:solidFill>
                  <a:latin typeface="Impact" panose="020B0806030902050204" pitchFamily="34" charset="0"/>
                </a:rPr>
                <a:t>05</a:t>
              </a:r>
              <a:endParaRPr lang="zh-CN" altLang="en-US" sz="2400" dirty="0">
                <a:solidFill>
                  <a:schemeClr val="bg2">
                    <a:lumMod val="7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93" name="文本框 113">
            <a:extLst>
              <a:ext uri="{FF2B5EF4-FFF2-40B4-BE49-F238E27FC236}">
                <a16:creationId xmlns:a16="http://schemas.microsoft.com/office/drawing/2014/main" id="{0530A344-3BF2-4598-8DB9-3C56930304FA}"/>
              </a:ext>
            </a:extLst>
          </p:cNvPr>
          <p:cNvSpPr txBox="1"/>
          <p:nvPr/>
        </p:nvSpPr>
        <p:spPr>
          <a:xfrm>
            <a:off x="6116456" y="1561345"/>
            <a:ext cx="5827248" cy="1880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问题描述：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未达到指标（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57/sec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版本升级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高重要度信息接口，发送浏览记录消息改成异步处理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服务化方式调用，不再是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依赖的方式</a:t>
            </a: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生产优化后结果：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TPS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达到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200/sec(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后续还需优化获取特定租客相关信息接口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再次调优方案：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次要接口做降级，保证主接口性能和吞吐。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优化详情页显示逻辑，个人信息点击的时候再接口去查询是否收藏会领券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9FA04ADC-6572-4790-9667-829B31B5B608}"/>
              </a:ext>
            </a:extLst>
          </p:cNvPr>
          <p:cNvGrpSpPr/>
          <p:nvPr/>
        </p:nvGrpSpPr>
        <p:grpSpPr>
          <a:xfrm>
            <a:off x="6096000" y="3580600"/>
            <a:ext cx="3666805" cy="461558"/>
            <a:chOff x="4945233" y="1123157"/>
            <a:chExt cx="3666327" cy="461665"/>
          </a:xfrm>
        </p:grpSpPr>
        <p:sp>
          <p:nvSpPr>
            <p:cNvPr id="95" name="文本框 82">
              <a:extLst>
                <a:ext uri="{FF2B5EF4-FFF2-40B4-BE49-F238E27FC236}">
                  <a16:creationId xmlns:a16="http://schemas.microsoft.com/office/drawing/2014/main" id="{E446E4E6-841A-4C7D-8339-15CC0D5E8BB6}"/>
                </a:ext>
              </a:extLst>
            </p:cNvPr>
            <p:cNvSpPr txBox="1"/>
            <p:nvPr/>
          </p:nvSpPr>
          <p:spPr>
            <a:xfrm>
              <a:off x="5564522" y="1184672"/>
              <a:ext cx="3047038" cy="338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服务器硬件升级</a:t>
              </a:r>
            </a:p>
          </p:txBody>
        </p:sp>
        <p:sp>
          <p:nvSpPr>
            <p:cNvPr id="96" name="文本框 84">
              <a:extLst>
                <a:ext uri="{FF2B5EF4-FFF2-40B4-BE49-F238E27FC236}">
                  <a16:creationId xmlns:a16="http://schemas.microsoft.com/office/drawing/2014/main" id="{56E59E11-0DC5-4077-837D-260B53B3E75B}"/>
                </a:ext>
              </a:extLst>
            </p:cNvPr>
            <p:cNvSpPr txBox="1"/>
            <p:nvPr/>
          </p:nvSpPr>
          <p:spPr>
            <a:xfrm>
              <a:off x="4945233" y="1123157"/>
              <a:ext cx="5348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00B0F0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2400" dirty="0">
                <a:solidFill>
                  <a:srgbClr val="00B0F0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97" name="文本框 113">
            <a:extLst>
              <a:ext uri="{FF2B5EF4-FFF2-40B4-BE49-F238E27FC236}">
                <a16:creationId xmlns:a16="http://schemas.microsoft.com/office/drawing/2014/main" id="{950F6525-9B42-4137-A759-9E276417326A}"/>
              </a:ext>
            </a:extLst>
          </p:cNvPr>
          <p:cNvSpPr txBox="1"/>
          <p:nvPr/>
        </p:nvSpPr>
        <p:spPr>
          <a:xfrm>
            <a:off x="6069974" y="3936907"/>
            <a:ext cx="3389876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服务化机器</a:t>
            </a:r>
            <a:r>
              <a:rPr lang="en-US" altLang="zh-CN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cpuload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较高，升级了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台生产服务器。（从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4G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升级到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8G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EBE7E45E-127F-40B7-8D08-B8665E572C7A}"/>
              </a:ext>
            </a:extLst>
          </p:cNvPr>
          <p:cNvGrpSpPr/>
          <p:nvPr/>
        </p:nvGrpSpPr>
        <p:grpSpPr>
          <a:xfrm>
            <a:off x="6090400" y="4539083"/>
            <a:ext cx="3672407" cy="461558"/>
            <a:chOff x="4945234" y="942028"/>
            <a:chExt cx="3671928" cy="461665"/>
          </a:xfrm>
        </p:grpSpPr>
        <p:sp>
          <p:nvSpPr>
            <p:cNvPr id="106" name="文本框 82">
              <a:extLst>
                <a:ext uri="{FF2B5EF4-FFF2-40B4-BE49-F238E27FC236}">
                  <a16:creationId xmlns:a16="http://schemas.microsoft.com/office/drawing/2014/main" id="{4DA95312-458A-4787-9E83-113C08FBA7FA}"/>
                </a:ext>
              </a:extLst>
            </p:cNvPr>
            <p:cNvSpPr txBox="1"/>
            <p:nvPr/>
          </p:nvSpPr>
          <p:spPr>
            <a:xfrm>
              <a:off x="5570124" y="992422"/>
              <a:ext cx="3047038" cy="338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Nginx</a:t>
              </a:r>
              <a:r>
                <a:rPr lang="zh-CN" altLang="en-US" sz="16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</a:t>
              </a:r>
            </a:p>
          </p:txBody>
        </p:sp>
        <p:sp>
          <p:nvSpPr>
            <p:cNvPr id="107" name="文本框 84">
              <a:extLst>
                <a:ext uri="{FF2B5EF4-FFF2-40B4-BE49-F238E27FC236}">
                  <a16:creationId xmlns:a16="http://schemas.microsoft.com/office/drawing/2014/main" id="{FB68A0CB-DBF1-449E-B8DF-5DFA1A07AC05}"/>
                </a:ext>
              </a:extLst>
            </p:cNvPr>
            <p:cNvSpPr txBox="1"/>
            <p:nvPr/>
          </p:nvSpPr>
          <p:spPr>
            <a:xfrm>
              <a:off x="4945234" y="942028"/>
              <a:ext cx="555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Impact" panose="020B0806030902050204" pitchFamily="34" charset="0"/>
                </a:rPr>
                <a:t>07</a:t>
              </a:r>
              <a:endParaRPr lang="zh-CN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08" name="文本框 113">
            <a:extLst>
              <a:ext uri="{FF2B5EF4-FFF2-40B4-BE49-F238E27FC236}">
                <a16:creationId xmlns:a16="http://schemas.microsoft.com/office/drawing/2014/main" id="{FADDBC77-43E4-4C92-948F-DE0EB8BE3CF8}"/>
              </a:ext>
            </a:extLst>
          </p:cNvPr>
          <p:cNvSpPr txBox="1"/>
          <p:nvPr/>
        </p:nvSpPr>
        <p:spPr>
          <a:xfrm>
            <a:off x="6096000" y="4938647"/>
            <a:ext cx="4046848" cy="1621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问题描述：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高并发情况下持续压测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引起转发后的丢包，导致接口出现系统异常提示。</a:t>
            </a: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优化方案：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lua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 请求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过滤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替代服务器的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iptables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且关闭服务器的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iptables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优化后结果：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待测试</a:t>
            </a:r>
          </a:p>
        </p:txBody>
      </p:sp>
    </p:spTree>
    <p:extLst>
      <p:ext uri="{BB962C8B-B14F-4D97-AF65-F5344CB8AC3E}">
        <p14:creationId xmlns:p14="http://schemas.microsoft.com/office/powerpoint/2010/main" val="94648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7FBC8-E48C-420C-AC84-9FF0ACAD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日志级别设置不当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5A55B1-187D-4B25-B143-64CD44C9B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问题：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US" sz="2000" dirty="0"/>
              <a:t>通勤找房接口</a:t>
            </a:r>
            <a:r>
              <a:rPr lang="en-US" altLang="zh-CN" sz="2000" dirty="0" err="1"/>
              <a:t>tps</a:t>
            </a:r>
            <a:r>
              <a:rPr lang="zh-CN" altLang="en-US" sz="2000" dirty="0"/>
              <a:t>性能不佳，但</a:t>
            </a:r>
            <a:r>
              <a:rPr lang="en-US" altLang="zh-CN" sz="2000" dirty="0"/>
              <a:t>ES</a:t>
            </a:r>
            <a:r>
              <a:rPr lang="zh-CN" altLang="en-US" sz="2000" dirty="0"/>
              <a:t>查询返回速度很快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400" b="1" dirty="0"/>
              <a:t>分析：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US" sz="2000" dirty="0"/>
              <a:t>通过日志定位，发现读取配置时间过长，本身搜索接口会多次读取</a:t>
            </a:r>
            <a:r>
              <a:rPr lang="en-US" altLang="zh-CN" sz="2000" dirty="0" err="1"/>
              <a:t>apollo</a:t>
            </a:r>
            <a:r>
              <a:rPr lang="zh-CN" altLang="en-US" sz="2000" dirty="0"/>
              <a:t>配置，但查看源码，发现读取配置都是有缓存的，速度不应该会很慢，再进一步分析，发现很多</a:t>
            </a:r>
            <a:r>
              <a:rPr lang="en-US" altLang="zh-CN" sz="2000" dirty="0"/>
              <a:t>debug</a:t>
            </a:r>
            <a:r>
              <a:rPr lang="zh-CN" altLang="en-US" sz="2000" dirty="0"/>
              <a:t>日志，将其关掉后性能上升明显，再分析</a:t>
            </a:r>
            <a:r>
              <a:rPr lang="en-US" altLang="zh-CN" sz="2000" dirty="0"/>
              <a:t>log4j</a:t>
            </a:r>
            <a:r>
              <a:rPr lang="zh-CN" altLang="en-US" sz="2000" dirty="0"/>
              <a:t>源码，发现写日志的</a:t>
            </a:r>
            <a:r>
              <a:rPr lang="en-US" altLang="zh-CN" sz="2000" dirty="0" err="1"/>
              <a:t>appender</a:t>
            </a:r>
            <a:r>
              <a:rPr lang="zh-CN" altLang="en-US" sz="2000" dirty="0"/>
              <a:t>最终调用到</a:t>
            </a:r>
            <a:r>
              <a:rPr lang="en-US" altLang="zh-CN" sz="2000" dirty="0"/>
              <a:t>java </a:t>
            </a:r>
            <a:r>
              <a:rPr lang="en-US" altLang="zh-CN" sz="2000" dirty="0" err="1"/>
              <a:t>io</a:t>
            </a:r>
            <a:r>
              <a:rPr lang="zh-CN" altLang="en-US" sz="2000" dirty="0"/>
              <a:t>中的</a:t>
            </a:r>
            <a:r>
              <a:rPr lang="en-US" altLang="zh-CN" sz="2000" dirty="0"/>
              <a:t>writer</a:t>
            </a:r>
            <a:r>
              <a:rPr lang="zh-CN" altLang="en-US" sz="2000" dirty="0"/>
              <a:t>，并且其</a:t>
            </a:r>
            <a:r>
              <a:rPr lang="en-US" altLang="zh-CN" sz="2000" dirty="0"/>
              <a:t>write</a:t>
            </a:r>
            <a:r>
              <a:rPr lang="zh-CN" altLang="en-US" sz="2000" dirty="0"/>
              <a:t>方法是带锁的，所以在高并发的情况下，会出现竞争的情况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400" b="1" dirty="0"/>
              <a:t>解决方法</a:t>
            </a:r>
            <a:r>
              <a:rPr lang="en-US" altLang="zh-CN" sz="2400" b="1" dirty="0"/>
              <a:t>:  </a:t>
            </a:r>
            <a:r>
              <a:rPr lang="zh-CN" altLang="en-US" sz="2000" dirty="0"/>
              <a:t>将</a:t>
            </a:r>
            <a:r>
              <a:rPr lang="en-US" altLang="zh-CN" sz="2000" dirty="0"/>
              <a:t>log</a:t>
            </a:r>
            <a:r>
              <a:rPr lang="zh-CN" altLang="en-US" sz="2000" dirty="0"/>
              <a:t>级别调成</a:t>
            </a:r>
            <a:r>
              <a:rPr lang="en-US" altLang="zh-CN" sz="2000" dirty="0"/>
              <a:t>info</a:t>
            </a:r>
            <a:r>
              <a:rPr lang="zh-CN" altLang="en-US" sz="2000" dirty="0"/>
              <a:t>后，</a:t>
            </a:r>
            <a:r>
              <a:rPr lang="en-US" altLang="zh-CN" sz="2000" dirty="0" err="1"/>
              <a:t>tps</a:t>
            </a:r>
            <a:r>
              <a:rPr lang="zh-CN" altLang="en-US" sz="2000" dirty="0"/>
              <a:t>从</a:t>
            </a:r>
            <a:r>
              <a:rPr lang="en-US" altLang="zh-CN" sz="2000" dirty="0"/>
              <a:t>50 -&gt; 292</a:t>
            </a:r>
            <a:endParaRPr lang="zh-CN" altLang="en-US" sz="2000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6396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8487E-BFBB-402F-A68E-6B0E29162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日志级别设置不当</a:t>
            </a:r>
          </a:p>
        </p:txBody>
      </p:sp>
      <p:pic>
        <p:nvPicPr>
          <p:cNvPr id="5" name="Picture 2" descr="http://192.168.60.204:8100/download/attachments/331576/image2018-10-8_10-23-30.png?version=1&amp;modificationDate=1538965387000&amp;api=v2">
            <a:extLst>
              <a:ext uri="{FF2B5EF4-FFF2-40B4-BE49-F238E27FC236}">
                <a16:creationId xmlns:a16="http://schemas.microsoft.com/office/drawing/2014/main" id="{C8205D86-BF96-48BE-9F2B-EC8EC9AEE3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95" y="1690688"/>
            <a:ext cx="8424418" cy="373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27BEFA70-6D92-4F1A-B0C6-17C37735B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733" y="3522346"/>
            <a:ext cx="7239372" cy="322624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32B86E3-9335-4903-81EF-D4A7F46A553F}"/>
              </a:ext>
            </a:extLst>
          </p:cNvPr>
          <p:cNvSpPr/>
          <p:nvPr/>
        </p:nvSpPr>
        <p:spPr>
          <a:xfrm>
            <a:off x="4615733" y="2080301"/>
            <a:ext cx="2381416" cy="2017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112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85D4B-DBBA-4160-B1D2-91D3EE08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缓存穿透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7F6D5D-17D1-4BC2-84CF-975F5F540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501"/>
            <a:ext cx="10622872" cy="516731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/>
              <a:t>问题</a:t>
            </a:r>
            <a:r>
              <a:rPr lang="en-US" altLang="zh-CN" sz="2400" b="1" dirty="0"/>
              <a:t>:</a:t>
            </a:r>
          </a:p>
          <a:p>
            <a:pPr marL="0" indent="0">
              <a:buNone/>
            </a:pPr>
            <a:r>
              <a:rPr lang="zh-CN" altLang="en-US" sz="2000" dirty="0"/>
              <a:t>提示词搜索接口在压测到</a:t>
            </a:r>
            <a:r>
              <a:rPr lang="en-US" altLang="zh-CN" sz="2000" dirty="0"/>
              <a:t>10</a:t>
            </a:r>
            <a:r>
              <a:rPr lang="zh-CN" altLang="en-US" sz="2000" dirty="0"/>
              <a:t>分钟后，出现</a:t>
            </a:r>
            <a:r>
              <a:rPr lang="en-US" altLang="zh-CN" sz="2000" dirty="0" err="1"/>
              <a:t>tps</a:t>
            </a:r>
            <a:r>
              <a:rPr lang="zh-CN" altLang="en-US" sz="2000" dirty="0"/>
              <a:t>下降，接口报错的情况，多次测试情况都一样</a:t>
            </a: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/>
              <a:t>分析</a:t>
            </a:r>
            <a:r>
              <a:rPr lang="en-US" altLang="zh-CN" sz="2400" b="1" dirty="0"/>
              <a:t>:</a:t>
            </a:r>
          </a:p>
          <a:p>
            <a:pPr marL="0" indent="0">
              <a:buNone/>
            </a:pPr>
            <a:r>
              <a:rPr lang="zh-CN" altLang="en-US" sz="2000" dirty="0"/>
              <a:t>通过分析代码，该接口本身有缓存，并且缓存时间正好是</a:t>
            </a:r>
            <a:r>
              <a:rPr lang="en-US" altLang="zh-CN" sz="2000" dirty="0"/>
              <a:t>10</a:t>
            </a:r>
            <a:r>
              <a:rPr lang="zh-CN" altLang="en-US" sz="2000" dirty="0"/>
              <a:t>分钟，与问题发生时间一致，基本确定是缓存问题，当所有缓存同时失效时，请求会全部穿透至后台，导致部分接口超时失败</a:t>
            </a: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b="1" dirty="0"/>
              <a:t>解决方式</a:t>
            </a:r>
            <a:r>
              <a:rPr lang="en-US" altLang="zh-CN" sz="2400" b="1" dirty="0"/>
              <a:t>:</a:t>
            </a:r>
          </a:p>
          <a:p>
            <a:pPr marL="0" indent="0">
              <a:buNone/>
            </a:pPr>
            <a:r>
              <a:rPr lang="zh-CN" altLang="en-US" sz="2000" dirty="0"/>
              <a:t>将缓存时间打散，避免同一时间穿透，代码如下，使用</a:t>
            </a:r>
            <a:r>
              <a:rPr lang="en-US" altLang="zh-CN" sz="2000" dirty="0" err="1"/>
              <a:t>ThreadLocalRandom</a:t>
            </a:r>
            <a:r>
              <a:rPr lang="zh-CN" altLang="en-US" sz="2000" dirty="0"/>
              <a:t>保证多线程安全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1600" dirty="0"/>
              <a:t>// </a:t>
            </a:r>
            <a:r>
              <a:rPr lang="zh-CN" altLang="en-US" sz="1600" dirty="0"/>
              <a:t>缓存</a:t>
            </a:r>
            <a:r>
              <a:rPr lang="en-US" altLang="zh-CN" sz="1600" dirty="0"/>
              <a:t>6</a:t>
            </a:r>
            <a:r>
              <a:rPr lang="zh-CN" altLang="en-US" sz="1600" dirty="0"/>
              <a:t>分钟到</a:t>
            </a:r>
            <a:r>
              <a:rPr lang="en-US" altLang="zh-CN" sz="1600" dirty="0"/>
              <a:t>12</a:t>
            </a:r>
            <a:r>
              <a:rPr lang="zh-CN" altLang="en-US" sz="1600" dirty="0"/>
              <a:t>分钟左右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此外，此情况需对接口做限流，如代码级别的</a:t>
            </a:r>
            <a:r>
              <a:rPr lang="en-US" altLang="zh-CN" sz="2000" dirty="0"/>
              <a:t>Semaphore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RateLimiter</a:t>
            </a:r>
            <a:r>
              <a:rPr lang="zh-CN" altLang="en-US" sz="2000" dirty="0"/>
              <a:t>，以及框架级别的</a:t>
            </a:r>
            <a:r>
              <a:rPr lang="en-US" altLang="zh-CN" sz="2000" dirty="0"/>
              <a:t>Sentinel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Hystrix</a:t>
            </a:r>
            <a:r>
              <a:rPr lang="en-US" altLang="zh-CN" sz="2000" dirty="0"/>
              <a:t> </a:t>
            </a:r>
            <a:endParaRPr lang="zh-CN" altLang="en-US" sz="2000" dirty="0"/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E3B8D05-E5AB-4E7F-AF59-16C4E2C3A1BD}"/>
              </a:ext>
            </a:extLst>
          </p:cNvPr>
          <p:cNvGrpSpPr/>
          <p:nvPr/>
        </p:nvGrpSpPr>
        <p:grpSpPr>
          <a:xfrm>
            <a:off x="926976" y="5226313"/>
            <a:ext cx="9801225" cy="657225"/>
            <a:chOff x="838200" y="5466010"/>
            <a:chExt cx="9801225" cy="65722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1863E9A-BB1B-454E-8093-6367BA671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5466010"/>
              <a:ext cx="9801225" cy="65722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5DC47DB-57CB-4A67-B298-D7C51B78DFB7}"/>
                </a:ext>
              </a:extLst>
            </p:cNvPr>
            <p:cNvSpPr/>
            <p:nvPr/>
          </p:nvSpPr>
          <p:spPr>
            <a:xfrm>
              <a:off x="5858609" y="5790954"/>
              <a:ext cx="3267638" cy="19009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6423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AD0FD-8CCB-4675-A742-C34968533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对象转换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631316-38C8-4AE7-A234-7B486939F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/>
              <a:t>问题：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US" sz="2000" dirty="0"/>
              <a:t>首页推荐接口</a:t>
            </a:r>
            <a:r>
              <a:rPr lang="en-US" altLang="zh-CN" sz="2000" dirty="0" err="1"/>
              <a:t>tps</a:t>
            </a:r>
            <a:r>
              <a:rPr lang="zh-CN" altLang="en-US" sz="2000" dirty="0"/>
              <a:t>性能不达标</a:t>
            </a: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buNone/>
            </a:pPr>
            <a:r>
              <a:rPr lang="zh-CN" altLang="en-US" sz="2400" b="1" dirty="0"/>
              <a:t>分析：</a:t>
            </a:r>
            <a:endParaRPr lang="en-US" altLang="zh-CN" sz="2400" b="1" dirty="0"/>
          </a:p>
          <a:p>
            <a:pPr marL="0" indent="0">
              <a:buNone/>
            </a:pPr>
            <a:r>
              <a:rPr lang="zh-CN" altLang="en-US" sz="2000" dirty="0"/>
              <a:t>分析代码，确定搜索接口本身性能很好，代码中又没有其它复杂的逻辑，推荐瓶颈在对象转换上，原代码如下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F5E50E-ACE9-49B9-A639-5C5AA4FDB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96" y="4197350"/>
            <a:ext cx="76676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73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</TotalTime>
  <Words>2012</Words>
  <Application>Microsoft Office PowerPoint</Application>
  <PresentationFormat>宽屏</PresentationFormat>
  <Paragraphs>212</Paragraphs>
  <Slides>37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-apple-system</vt:lpstr>
      <vt:lpstr>ConfluenceInstalledFont</vt:lpstr>
      <vt:lpstr>DFKai-SB</vt:lpstr>
      <vt:lpstr>SFMono-Regular</vt:lpstr>
      <vt:lpstr>等线</vt:lpstr>
      <vt:lpstr>等线 Light</vt:lpstr>
      <vt:lpstr>微软雅黑</vt:lpstr>
      <vt:lpstr>Arial</vt:lpstr>
      <vt:lpstr>Calibri</vt:lpstr>
      <vt:lpstr>Impact</vt:lpstr>
      <vt:lpstr>Office 主题​​</vt:lpstr>
      <vt:lpstr>PowerPoint 演示文稿</vt:lpstr>
      <vt:lpstr>PowerPoint 演示文稿</vt:lpstr>
      <vt:lpstr>压测工具-JMeter</vt:lpstr>
      <vt:lpstr>压测环境</vt:lpstr>
      <vt:lpstr>PowerPoint 演示文稿</vt:lpstr>
      <vt:lpstr>日志级别设置不当</vt:lpstr>
      <vt:lpstr>日志级别设置不当</vt:lpstr>
      <vt:lpstr>缓存穿透</vt:lpstr>
      <vt:lpstr>JAVA对象转换</vt:lpstr>
      <vt:lpstr>Orika</vt:lpstr>
      <vt:lpstr>Orika</vt:lpstr>
      <vt:lpstr>Orika</vt:lpstr>
      <vt:lpstr>Orika</vt:lpstr>
      <vt:lpstr>JAVA对象转换</vt:lpstr>
      <vt:lpstr>NG配置调整</vt:lpstr>
      <vt:lpstr>NG配置调整</vt:lpstr>
      <vt:lpstr>LINUX内核调整</vt:lpstr>
      <vt:lpstr>nf_conntrack</vt:lpstr>
      <vt:lpstr>nf_conntrack</vt:lpstr>
      <vt:lpstr>总结</vt:lpstr>
      <vt:lpstr>常用工具</vt:lpstr>
      <vt:lpstr>Sentinel</vt:lpstr>
      <vt:lpstr>Sentinel</vt:lpstr>
      <vt:lpstr>Dubbo-admin</vt:lpstr>
      <vt:lpstr>zipkin</vt:lpstr>
      <vt:lpstr>zipkin</vt:lpstr>
      <vt:lpstr>Arthas</vt:lpstr>
      <vt:lpstr>Arthas</vt:lpstr>
      <vt:lpstr>Arthas</vt:lpstr>
      <vt:lpstr>Arthas</vt:lpstr>
      <vt:lpstr>Arthas</vt:lpstr>
      <vt:lpstr>Arthas</vt:lpstr>
      <vt:lpstr>Arthas</vt:lpstr>
      <vt:lpstr>Arthas</vt:lpstr>
      <vt:lpstr>Scripts</vt:lpstr>
      <vt:lpstr>DB  mogolog msf_monitor dubbo_invoke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yinqing</dc:creator>
  <cp:lastModifiedBy>wang yinqing</cp:lastModifiedBy>
  <cp:revision>307</cp:revision>
  <dcterms:created xsi:type="dcterms:W3CDTF">2018-10-08T08:12:07Z</dcterms:created>
  <dcterms:modified xsi:type="dcterms:W3CDTF">2018-10-11T12:01:21Z</dcterms:modified>
</cp:coreProperties>
</file>